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A1087-FB18-4CDF-90A0-7F51F86931B8}" type="datetimeFigureOut">
              <a:rPr lang="en-US" smtClean="0"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D1BCF-FFA0-41A8-8C3A-BBFC4F25596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17.4 Sound and 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Sound waves are longitudinal waves that travel through a medium.</a:t>
            </a:r>
          </a:p>
          <a:p>
            <a:r>
              <a:rPr lang="en-US" dirty="0" smtClean="0"/>
              <a:t>Many behaviors of sound can be explained by using a few properties:</a:t>
            </a:r>
          </a:p>
          <a:p>
            <a:pPr lvl="1"/>
            <a:r>
              <a:rPr lang="en-US" dirty="0" smtClean="0"/>
              <a:t>Speed</a:t>
            </a:r>
          </a:p>
          <a:p>
            <a:pPr lvl="1"/>
            <a:r>
              <a:rPr lang="en-US" dirty="0" smtClean="0"/>
              <a:t>Intensity</a:t>
            </a:r>
          </a:p>
          <a:p>
            <a:pPr lvl="1"/>
            <a:r>
              <a:rPr lang="en-US" dirty="0" smtClean="0"/>
              <a:t>Loudness</a:t>
            </a:r>
          </a:p>
          <a:p>
            <a:pPr lvl="1"/>
            <a:r>
              <a:rPr lang="en-US" dirty="0" smtClean="0"/>
              <a:t>Frequency</a:t>
            </a:r>
          </a:p>
          <a:p>
            <a:pPr lvl="1"/>
            <a:r>
              <a:rPr lang="en-US" dirty="0" smtClean="0"/>
              <a:t>Pitch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dry air at 20</a:t>
            </a:r>
            <a:r>
              <a:rPr lang="en-US" baseline="30000" dirty="0" smtClean="0"/>
              <a:t>o</a:t>
            </a:r>
            <a:r>
              <a:rPr lang="en-US" dirty="0" smtClean="0"/>
              <a:t>C, the speed of sound is 342 m/s.</a:t>
            </a:r>
          </a:p>
          <a:p>
            <a:r>
              <a:rPr lang="en-US" dirty="0" smtClean="0"/>
              <a:t>More than 10 times faster than your speed in a car on a highway.</a:t>
            </a:r>
          </a:p>
          <a:p>
            <a:r>
              <a:rPr lang="en-US" dirty="0" smtClean="0"/>
              <a:t>Fig 14 on p. 514 in text shows speed of sound in different media.</a:t>
            </a:r>
          </a:p>
          <a:p>
            <a:r>
              <a:rPr lang="en-US" dirty="0" smtClean="0"/>
              <a:t>Travels fastest in solids, slower in liquids, and slowest in gases.  Why?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Intensity and loudness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Intensity is the rate at which a wave’s energy flows through a given area.</a:t>
            </a:r>
          </a:p>
          <a:p>
            <a:r>
              <a:rPr lang="en-US" dirty="0" smtClean="0"/>
              <a:t>Intensity depends on amplitude and distance from source.</a:t>
            </a:r>
          </a:p>
          <a:p>
            <a:r>
              <a:rPr lang="en-US" dirty="0" smtClean="0"/>
              <a:t>Measured in decibels (dB) – unit that compares intensities of different sounds.  Based on powers of 10.</a:t>
            </a:r>
            <a:endParaRPr lang="en-US" dirty="0"/>
          </a:p>
        </p:txBody>
      </p:sp>
      <p:pic>
        <p:nvPicPr>
          <p:cNvPr id="4" name="Picture 3" descr="sound_intensity_level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4724400"/>
            <a:ext cx="22860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Intensity and loudness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Loudness is a physical response to the intensity of sound, modified by physical factors.</a:t>
            </a:r>
          </a:p>
          <a:p>
            <a:r>
              <a:rPr lang="en-US" dirty="0" smtClean="0"/>
              <a:t>Depends on intensity, health of ears, and how your brain interprets the information in sound waves.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and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depends on how fast the source is vibrating.  The faster the vibration, the higher the frequency.</a:t>
            </a:r>
          </a:p>
          <a:p>
            <a:r>
              <a:rPr lang="en-US" dirty="0" smtClean="0"/>
              <a:t>Pitch is the frequency of a sound as you perceive it.</a:t>
            </a:r>
          </a:p>
          <a:p>
            <a:r>
              <a:rPr lang="en-US" dirty="0" smtClean="0"/>
              <a:t>Pitch depends on frequency, but it also depends on other factors (like age or health of ears).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Used in a variety of applications like sonar and ultrasound imaging.</a:t>
            </a:r>
          </a:p>
          <a:p>
            <a:r>
              <a:rPr lang="en-US" dirty="0" smtClean="0"/>
              <a:t>Sonar is a technique using wave reflection to determine an object’s distance under water.</a:t>
            </a:r>
          </a:p>
          <a:p>
            <a:r>
              <a:rPr lang="en-US" dirty="0" smtClean="0"/>
              <a:t>Stands for sound navigation and ranging.</a:t>
            </a:r>
          </a:p>
          <a:p>
            <a:r>
              <a:rPr lang="en-US" dirty="0" smtClean="0"/>
              <a:t>Distance calculated using the speed of sound under water and the time that the sound wave takes to reach the object and the echo to return.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doppler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change in sound frequency caused by motion of the source, listener, or both.</a:t>
            </a:r>
          </a:p>
          <a:p>
            <a:r>
              <a:rPr lang="en-US" dirty="0" smtClean="0"/>
              <a:t>As source of sound approaches, observer hears a higher frequency.  As it moves away, a lower frequency.</a:t>
            </a:r>
            <a:endParaRPr lang="en-US" dirty="0"/>
          </a:p>
        </p:txBody>
      </p:sp>
      <p:pic>
        <p:nvPicPr>
          <p:cNvPr id="4" name="Picture 3" descr="600px-Doppler_effect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3429000"/>
            <a:ext cx="3067050" cy="3067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 and the 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Outer ear – gathers and focuses the sound.</a:t>
            </a:r>
          </a:p>
          <a:p>
            <a:r>
              <a:rPr lang="en-US" dirty="0" smtClean="0"/>
              <a:t>Middle ear – receives and amplifies the vibrations.</a:t>
            </a:r>
          </a:p>
          <a:p>
            <a:r>
              <a:rPr lang="en-US" dirty="0" smtClean="0"/>
              <a:t>Inner ear – uses nerve endings to sense vibrations and send signals to the brain.</a:t>
            </a:r>
            <a:endParaRPr lang="en-US" dirty="0"/>
          </a:p>
        </p:txBody>
      </p:sp>
      <p:pic>
        <p:nvPicPr>
          <p:cNvPr id="4" name="Picture 3" descr="10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3810000"/>
            <a:ext cx="55626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Reproduce sound?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Recorded by converting sound waves into electronic signals.  (Like in our ears)</a:t>
            </a:r>
          </a:p>
          <a:p>
            <a:r>
              <a:rPr lang="en-US" dirty="0" smtClean="0"/>
              <a:t>Reproduced by converting electrical signals back into sound waves.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408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17.4 Sound and Hearing</vt:lpstr>
      <vt:lpstr>Speed</vt:lpstr>
      <vt:lpstr>Intensity and loudness</vt:lpstr>
      <vt:lpstr>Intensity and loudness</vt:lpstr>
      <vt:lpstr>Frequency and Pitch</vt:lpstr>
      <vt:lpstr>Ultrasound</vt:lpstr>
      <vt:lpstr>The doppler effect</vt:lpstr>
      <vt:lpstr>Hearing and the Ear</vt:lpstr>
      <vt:lpstr>How do we Reproduce sound?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17.4 Sound and Hearing</dc:title>
  <dc:creator> </dc:creator>
  <cp:lastModifiedBy> </cp:lastModifiedBy>
  <cp:revision>1</cp:revision>
  <dcterms:created xsi:type="dcterms:W3CDTF">2010-05-06T20:08:52Z</dcterms:created>
  <dcterms:modified xsi:type="dcterms:W3CDTF">2010-05-06T20:09:54Z</dcterms:modified>
</cp:coreProperties>
</file>