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950075" cy="92360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5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2675-25BD-4EE8-8AA1-F467B2002C7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FD4E-642F-4473-A974-0DF5C060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See</a:t>
            </a:r>
            <a:br>
              <a:rPr lang="en-US" dirty="0" smtClean="0"/>
            </a:br>
            <a:r>
              <a:rPr lang="en-US" dirty="0" smtClean="0"/>
              <a:t>Mrs. Van’s</a:t>
            </a:r>
            <a:br>
              <a:rPr lang="en-US" dirty="0" smtClean="0"/>
            </a:b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Ryan.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50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Alexis.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36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Maggie.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1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Michael.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89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</a:t>
            </a:r>
            <a:r>
              <a:rPr lang="en-US" sz="4800" dirty="0" err="1" smtClean="0">
                <a:cs typeface="Andalus" pitchFamily="2" charset="-78"/>
              </a:rPr>
              <a:t>Veronika</a:t>
            </a:r>
            <a:r>
              <a:rPr lang="en-US" sz="4800" dirty="0" smtClean="0">
                <a:cs typeface="Andalus" pitchFamily="2" charset="-78"/>
              </a:rPr>
              <a:t>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97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Nolan.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15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Ella.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81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Galen.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321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Graham.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33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Reece.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1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9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Lilly.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80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Joshua.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53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</a:t>
            </a:r>
            <a:r>
              <a:rPr lang="en-US" sz="4800" smtClean="0">
                <a:cs typeface="Andalus" pitchFamily="2" charset="-78"/>
              </a:rPr>
              <a:t>see Mariah.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44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Gabby.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20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Gabe.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97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McKenna.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1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Keaton.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14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Alex.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099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Talon.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460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1143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ndalus" pitchFamily="2" charset="-78"/>
              </a:rPr>
              <a:t>I see Landon.</a:t>
            </a:r>
            <a:endParaRPr lang="en-US" sz="4800" dirty="0"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17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83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 See Mrs. Van’s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 </dc:creator>
  <cp:lastModifiedBy> </cp:lastModifiedBy>
  <cp:revision>4</cp:revision>
  <cp:lastPrinted>2011-08-18T22:12:28Z</cp:lastPrinted>
  <dcterms:created xsi:type="dcterms:W3CDTF">2011-08-18T21:44:43Z</dcterms:created>
  <dcterms:modified xsi:type="dcterms:W3CDTF">2011-08-18T22:44:06Z</dcterms:modified>
</cp:coreProperties>
</file>