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56DCDF-A637-4334-9627-24A9BC8CCAA6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D28D74-D0AF-4250-A410-EAC9030080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6DCDF-A637-4334-9627-24A9BC8CCAA6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28D74-D0AF-4250-A410-EAC903008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856DCDF-A637-4334-9627-24A9BC8CCAA6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D28D74-D0AF-4250-A410-EAC903008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6DCDF-A637-4334-9627-24A9BC8CCAA6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28D74-D0AF-4250-A410-EAC903008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56DCDF-A637-4334-9627-24A9BC8CCAA6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FD28D74-D0AF-4250-A410-EAC9030080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6DCDF-A637-4334-9627-24A9BC8CCAA6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28D74-D0AF-4250-A410-EAC903008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6DCDF-A637-4334-9627-24A9BC8CCAA6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28D74-D0AF-4250-A410-EAC903008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6DCDF-A637-4334-9627-24A9BC8CCAA6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28D74-D0AF-4250-A410-EAC903008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56DCDF-A637-4334-9627-24A9BC8CCAA6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28D74-D0AF-4250-A410-EAC903008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6DCDF-A637-4334-9627-24A9BC8CCAA6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28D74-D0AF-4250-A410-EAC903008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6DCDF-A637-4334-9627-24A9BC8CCAA6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28D74-D0AF-4250-A410-EAC90300806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856DCDF-A637-4334-9627-24A9BC8CCAA6}" type="datetimeFigureOut">
              <a:rPr lang="en-US" smtClean="0"/>
              <a:t>3/26/2010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FD28D74-D0AF-4250-A410-EAC9030080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15  Energy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major forms of energy are:</a:t>
            </a:r>
          </a:p>
          <a:p>
            <a:pPr lvl="1"/>
            <a:r>
              <a:rPr lang="en-US" dirty="0" smtClean="0"/>
              <a:t>Mechanical energy – energy associated with motion and position of objects.  Sum of an object’s KE and PE.</a:t>
            </a:r>
          </a:p>
          <a:p>
            <a:pPr lvl="1"/>
            <a:r>
              <a:rPr lang="en-US" dirty="0" smtClean="0"/>
              <a:t>Thermal energy – total of PE and KE of an object’s microscopic particles.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hemical energy – energy stored in chemical bonds in compounds.</a:t>
            </a:r>
          </a:p>
          <a:p>
            <a:pPr lvl="1"/>
            <a:r>
              <a:rPr lang="en-US" dirty="0" smtClean="0"/>
              <a:t>Electrical energy – energy associated with electrical charges.</a:t>
            </a:r>
          </a:p>
          <a:p>
            <a:pPr lvl="1"/>
            <a:r>
              <a:rPr lang="en-US" dirty="0" smtClean="0"/>
              <a:t>Electromagnetic energy – form of energy that travels through space in the form of waves.</a:t>
            </a:r>
          </a:p>
          <a:p>
            <a:pPr lvl="1"/>
            <a:r>
              <a:rPr lang="en-US" dirty="0" smtClean="0"/>
              <a:t>Nuclear energy – energy stored in atomic nuclei.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15.2 Energy Conversion and conservation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Energy can be converted from one form to another.</a:t>
            </a:r>
          </a:p>
          <a:p>
            <a:r>
              <a:rPr lang="en-US" dirty="0" smtClean="0"/>
              <a:t>We already saw this with PE and KE.</a:t>
            </a:r>
          </a:p>
          <a:p>
            <a:r>
              <a:rPr lang="en-US" dirty="0" smtClean="0"/>
              <a:t>Think of a meteor falling through the sky.</a:t>
            </a:r>
          </a:p>
          <a:p>
            <a:endParaRPr lang="en-US" dirty="0" smtClean="0"/>
          </a:p>
          <a:p>
            <a:r>
              <a:rPr lang="en-US" b="1" dirty="0" smtClean="0"/>
              <a:t>The law of conservation of energy states that energy cannot be created or destroyed.</a:t>
            </a:r>
            <a:endParaRPr lang="en-US" dirty="0" smtClean="0"/>
          </a:p>
          <a:p>
            <a:endParaRPr lang="en-US" b="1" dirty="0" smtClean="0"/>
          </a:p>
          <a:p>
            <a:r>
              <a:rPr lang="en-US" dirty="0" smtClean="0"/>
              <a:t>What happens when you stop pedaling on a bike?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common energy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Probably would be gravitational PE being converted to KE as something falls.</a:t>
            </a:r>
          </a:p>
          <a:p>
            <a:r>
              <a:rPr lang="en-US" dirty="0" smtClean="0"/>
              <a:t>Let’s look at a pendulum:</a:t>
            </a:r>
            <a:endParaRPr lang="en-US" dirty="0"/>
          </a:p>
        </p:txBody>
      </p:sp>
      <p:pic>
        <p:nvPicPr>
          <p:cNvPr id="4" name="Picture 3" descr="300px-Simple_pendulum_heigh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3124200"/>
            <a:ext cx="3733800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Energy conversion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Mechanical energy = KE + PE</a:t>
            </a:r>
          </a:p>
          <a:p>
            <a:endParaRPr lang="en-US" dirty="0" smtClean="0"/>
          </a:p>
          <a:p>
            <a:r>
              <a:rPr lang="en-US" dirty="0" smtClean="0"/>
              <a:t>Because of the law of conservation of energy:</a:t>
            </a:r>
          </a:p>
          <a:p>
            <a:pPr lvl="6">
              <a:buNone/>
            </a:pPr>
            <a:endParaRPr lang="en-US" dirty="0" smtClean="0"/>
          </a:p>
          <a:p>
            <a:pPr lvl="6">
              <a:buNone/>
            </a:pPr>
            <a:r>
              <a:rPr lang="en-US" sz="2800" dirty="0" smtClean="0"/>
              <a:t>(KE + PE)</a:t>
            </a:r>
            <a:r>
              <a:rPr lang="en-US" sz="2800" baseline="-25000" dirty="0" smtClean="0"/>
              <a:t>beginning</a:t>
            </a:r>
            <a:r>
              <a:rPr lang="en-US" sz="2800" dirty="0" smtClean="0"/>
              <a:t> = (KE + PE)</a:t>
            </a:r>
            <a:r>
              <a:rPr lang="en-US" sz="2800" baseline="-25000" dirty="0" smtClean="0"/>
              <a:t>end</a:t>
            </a:r>
          </a:p>
          <a:p>
            <a:pPr lvl="6">
              <a:buNone/>
            </a:pPr>
            <a:endParaRPr lang="en-US" dirty="0" smtClean="0"/>
          </a:p>
          <a:p>
            <a:pPr lvl="6">
              <a:buNone/>
            </a:pPr>
            <a:endParaRPr lang="en-US" dirty="0" smtClean="0"/>
          </a:p>
          <a:p>
            <a:pPr lvl="6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a construction site, a 1.5 kg brick is dropped from rest and hits the ground with a speed of 26 m/s.  Assuming air resistance can be ignored, calculate the gravitational potential energy of the brick before it was dropped.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and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were to continue on with all of this, we would see that Einstein’s equation, E = mc</a:t>
            </a:r>
            <a:r>
              <a:rPr lang="en-US" baseline="30000" dirty="0" smtClean="0"/>
              <a:t>2</a:t>
            </a:r>
            <a:r>
              <a:rPr lang="en-US" dirty="0" smtClean="0"/>
              <a:t> says that energy and mass are equivalent and can be converted into each other.</a:t>
            </a:r>
          </a:p>
          <a:p>
            <a:r>
              <a:rPr lang="en-US" dirty="0" smtClean="0"/>
              <a:t>This is where it can get really fun!!!</a:t>
            </a:r>
          </a:p>
          <a:p>
            <a:endParaRPr lang="en-US" dirty="0" smtClean="0"/>
          </a:p>
          <a:p>
            <a:r>
              <a:rPr lang="en-US" dirty="0" smtClean="0"/>
              <a:t>Atomic fission is based on this principle.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15.3 Energy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nonrenewable energy resources?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are renewable energy resources?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renewable energy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Hydroelectric</a:t>
            </a:r>
          </a:p>
          <a:p>
            <a:endParaRPr lang="en-US" dirty="0"/>
          </a:p>
        </p:txBody>
      </p:sp>
      <p:pic>
        <p:nvPicPr>
          <p:cNvPr id="4" name="Picture 3" descr="hoover-dam-directi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2209800"/>
            <a:ext cx="5715000" cy="38862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energy</a:t>
            </a:r>
            <a:endParaRPr lang="en-US" dirty="0"/>
          </a:p>
        </p:txBody>
      </p:sp>
      <p:pic>
        <p:nvPicPr>
          <p:cNvPr id="4" name="Content Placeholder 3" descr="imagesCAE0CN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2133600"/>
            <a:ext cx="5334000" cy="33528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Geothermal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heat beneath the Earth’s surface is used to generate electricity.</a:t>
            </a:r>
          </a:p>
          <a:p>
            <a:r>
              <a:rPr lang="en-US" dirty="0" smtClean="0"/>
              <a:t>Its nonpolluting, but it is not widely available.</a:t>
            </a:r>
            <a:endParaRPr lang="en-US" dirty="0"/>
          </a:p>
        </p:txBody>
      </p:sp>
      <p:pic>
        <p:nvPicPr>
          <p:cNvPr id="4" name="Picture 3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3352800"/>
            <a:ext cx="5476875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15.1  Energy and its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– the ability to do work.</a:t>
            </a:r>
          </a:p>
          <a:p>
            <a:r>
              <a:rPr lang="en-US" dirty="0" smtClean="0"/>
              <a:t>Its transferred by a force moving an object through a distance.</a:t>
            </a:r>
          </a:p>
          <a:p>
            <a:r>
              <a:rPr lang="en-US" dirty="0" smtClean="0"/>
              <a:t>Work and energy closely related.</a:t>
            </a:r>
          </a:p>
          <a:p>
            <a:r>
              <a:rPr lang="en-US" dirty="0" smtClean="0"/>
              <a:t>Work – the transfer of energy.</a:t>
            </a:r>
          </a:p>
          <a:p>
            <a:r>
              <a:rPr lang="en-US" dirty="0" smtClean="0"/>
              <a:t>Both measured in joules.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Hydrogen fuel cells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Biomass energies</a:t>
            </a:r>
          </a:p>
          <a:p>
            <a:pPr lvl="1"/>
            <a:r>
              <a:rPr lang="en-US" dirty="0" smtClean="0"/>
              <a:t>Ethanol</a:t>
            </a:r>
          </a:p>
          <a:p>
            <a:pPr lvl="1"/>
            <a:r>
              <a:rPr lang="en-US" dirty="0" smtClean="0"/>
              <a:t>Biodiesel</a:t>
            </a:r>
          </a:p>
          <a:p>
            <a:pPr lvl="1"/>
            <a:r>
              <a:rPr lang="en-US" dirty="0" smtClean="0"/>
              <a:t>New types being considered all the time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 a form of alternative energy production we talked about (or one we didn’t talk about) and </a:t>
            </a:r>
            <a:r>
              <a:rPr lang="en-US" smtClean="0"/>
              <a:t>write 250 </a:t>
            </a:r>
            <a:r>
              <a:rPr lang="en-US" dirty="0" smtClean="0"/>
              <a:t>words on how the energy is converted, the benefits of using it, and the disadvantages of using it at the </a:t>
            </a:r>
            <a:r>
              <a:rPr lang="en-US" smtClean="0"/>
              <a:t>present time.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15.1  Kinetic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forms of energy can be classified as two types:  1) kinetic  2) potential</a:t>
            </a:r>
          </a:p>
          <a:p>
            <a:r>
              <a:rPr lang="en-US" dirty="0" smtClean="0"/>
              <a:t>Kinetic means moving, so kinetic energy is energy of motion.</a:t>
            </a:r>
          </a:p>
          <a:p>
            <a:r>
              <a:rPr lang="en-US" dirty="0" smtClean="0"/>
              <a:t>Kinetic energy depends on an object’s mass and speed.</a:t>
            </a:r>
          </a:p>
          <a:p>
            <a:endParaRPr lang="en-US" dirty="0" smtClean="0"/>
          </a:p>
          <a:p>
            <a:pPr lvl="2">
              <a:buNone/>
            </a:pPr>
            <a:r>
              <a:rPr lang="en-US" dirty="0" smtClean="0"/>
              <a:t>KE = 1/2mv</a:t>
            </a:r>
            <a:r>
              <a:rPr lang="en-US" baseline="30000" dirty="0" smtClean="0"/>
              <a:t>2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15.1 Calculating </a:t>
            </a:r>
            <a:r>
              <a:rPr lang="en-US" dirty="0" err="1" smtClean="0"/>
              <a:t>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0.1kg bird is flying at a constant speed of 8.0 m/s.  What is the bird’s KE?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15.1 Potential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that is stored as a result of position or shape.</a:t>
            </a:r>
          </a:p>
          <a:p>
            <a:r>
              <a:rPr lang="en-US" dirty="0" smtClean="0"/>
              <a:t>Musician plucks the string of a guitar.  Energy is stored in the guitar string.</a:t>
            </a:r>
          </a:p>
          <a:p>
            <a:r>
              <a:rPr lang="en-US" dirty="0" smtClean="0"/>
              <a:t>Stored energy is converted to KE when the string vibrates.</a:t>
            </a:r>
          </a:p>
          <a:p>
            <a:r>
              <a:rPr lang="en-US" dirty="0" smtClean="0"/>
              <a:t>I pick a book up and hold it in the air.  Is there PE?  When is it converted to KE?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15.1Gravitational 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PE increases when you raise an object to a higher level.</a:t>
            </a:r>
            <a:endParaRPr lang="en-US" dirty="0"/>
          </a:p>
        </p:txBody>
      </p:sp>
      <p:pic>
        <p:nvPicPr>
          <p:cNvPr id="4" name="Picture 3" descr="pot-enrg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9000" y="2667000"/>
            <a:ext cx="5892800" cy="3733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15.1 Gravitational 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 = </a:t>
            </a:r>
            <a:r>
              <a:rPr lang="en-US" dirty="0" err="1" smtClean="0"/>
              <a:t>mgh</a:t>
            </a:r>
            <a:endParaRPr lang="en-US" dirty="0" smtClean="0"/>
          </a:p>
          <a:p>
            <a:r>
              <a:rPr lang="en-US" dirty="0" smtClean="0"/>
              <a:t>Mass should be in kg</a:t>
            </a:r>
          </a:p>
          <a:p>
            <a:r>
              <a:rPr lang="en-US" dirty="0" smtClean="0"/>
              <a:t>Height should be in m</a:t>
            </a:r>
          </a:p>
          <a:p>
            <a:r>
              <a:rPr lang="en-US" dirty="0" smtClean="0"/>
              <a:t>What is g?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15.1 Gravitational 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a diver is on top of a 10 m platform and has a mass of 50 kg.  What is her PE relative to the ground?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15.1 Elastic 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Happens when something is stretched or compressed.</a:t>
            </a:r>
          </a:p>
          <a:p>
            <a:r>
              <a:rPr lang="en-US" dirty="0" smtClean="0"/>
              <a:t>Rubber bands and compressed air in a basketball are examples of elastic PE.</a:t>
            </a:r>
          </a:p>
          <a:p>
            <a:endParaRPr lang="en-US" dirty="0"/>
          </a:p>
        </p:txBody>
      </p:sp>
      <p:pic>
        <p:nvPicPr>
          <p:cNvPr id="4" name="Picture 3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3276600"/>
            <a:ext cx="3810000" cy="3124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204</TotalTime>
  <Words>681</Words>
  <Application>Microsoft Office PowerPoint</Application>
  <PresentationFormat>On-screen Show (4:3)</PresentationFormat>
  <Paragraphs>89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Opulent</vt:lpstr>
      <vt:lpstr>Physical Science</vt:lpstr>
      <vt:lpstr>15.1  Energy and its Forms</vt:lpstr>
      <vt:lpstr>15.1  Kinetic Energy</vt:lpstr>
      <vt:lpstr>15.1 Calculating Ke</vt:lpstr>
      <vt:lpstr>15.1 Potential Energy</vt:lpstr>
      <vt:lpstr>15.1Gravitational PE</vt:lpstr>
      <vt:lpstr>15.1 Gravitational PE</vt:lpstr>
      <vt:lpstr>15.1 Gravitational PE</vt:lpstr>
      <vt:lpstr>15.1 Elastic PE</vt:lpstr>
      <vt:lpstr>Forms of energy</vt:lpstr>
      <vt:lpstr>15.2 Energy Conversion and conservation</vt:lpstr>
      <vt:lpstr>Most common energy conversions</vt:lpstr>
      <vt:lpstr>Energy conversion calculations</vt:lpstr>
      <vt:lpstr>Problem</vt:lpstr>
      <vt:lpstr>Energy and mass</vt:lpstr>
      <vt:lpstr>15.3 Energy Resources</vt:lpstr>
      <vt:lpstr>Examples of renewable energy sources</vt:lpstr>
      <vt:lpstr>Solar energy</vt:lpstr>
      <vt:lpstr>Geothermal energy</vt:lpstr>
      <vt:lpstr>Other sources</vt:lpstr>
      <vt:lpstr>Review assignment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Science</dc:title>
  <dc:creator> </dc:creator>
  <cp:lastModifiedBy> </cp:lastModifiedBy>
  <cp:revision>2</cp:revision>
  <dcterms:created xsi:type="dcterms:W3CDTF">2010-03-26T14:09:42Z</dcterms:created>
  <dcterms:modified xsi:type="dcterms:W3CDTF">2010-03-26T17:34:05Z</dcterms:modified>
</cp:coreProperties>
</file>