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9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1BE6A-E49B-4124-9991-25114E38E1F7}" type="datetimeFigureOut">
              <a:rPr lang="en-US" smtClean="0"/>
              <a:t>9/8/2011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971A-E36C-4D5E-B4D4-5D0D179F7E6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1BE6A-E49B-4124-9991-25114E38E1F7}" type="datetimeFigureOut">
              <a:rPr lang="en-US" smtClean="0"/>
              <a:t>9/8/2011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971A-E36C-4D5E-B4D4-5D0D179F7E6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1BE6A-E49B-4124-9991-25114E38E1F7}" type="datetimeFigureOut">
              <a:rPr lang="en-US" smtClean="0"/>
              <a:t>9/8/2011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971A-E36C-4D5E-B4D4-5D0D179F7E6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1BE6A-E49B-4124-9991-25114E38E1F7}" type="datetimeFigureOut">
              <a:rPr lang="en-US" smtClean="0"/>
              <a:t>9/8/2011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971A-E36C-4D5E-B4D4-5D0D179F7E6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1BE6A-E49B-4124-9991-25114E38E1F7}" type="datetimeFigureOut">
              <a:rPr lang="en-US" smtClean="0"/>
              <a:t>9/8/2011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971A-E36C-4D5E-B4D4-5D0D179F7E6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1BE6A-E49B-4124-9991-25114E38E1F7}" type="datetimeFigureOut">
              <a:rPr lang="en-US" smtClean="0"/>
              <a:t>9/8/2011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971A-E36C-4D5E-B4D4-5D0D179F7E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1BE6A-E49B-4124-9991-25114E38E1F7}" type="datetimeFigureOut">
              <a:rPr lang="en-US" smtClean="0"/>
              <a:t>9/8/2011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971A-E36C-4D5E-B4D4-5D0D179F7E6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1BE6A-E49B-4124-9991-25114E38E1F7}" type="datetimeFigureOut">
              <a:rPr lang="en-US" smtClean="0"/>
              <a:t>9/8/2011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971A-E36C-4D5E-B4D4-5D0D179F7E6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1BE6A-E49B-4124-9991-25114E38E1F7}" type="datetimeFigureOut">
              <a:rPr lang="en-US" smtClean="0"/>
              <a:t>9/8/2011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971A-E36C-4D5E-B4D4-5D0D179F7E6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1BE6A-E49B-4124-9991-25114E38E1F7}" type="datetimeFigureOut">
              <a:rPr lang="en-US" smtClean="0"/>
              <a:t>9/8/2011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AC971A-E36C-4D5E-B4D4-5D0D179F7E6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1BE6A-E49B-4124-9991-25114E38E1F7}" type="datetimeFigureOut">
              <a:rPr lang="en-US" smtClean="0"/>
              <a:t>9/8/2011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971A-E36C-4D5E-B4D4-5D0D179F7E6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961BE6A-E49B-4124-9991-25114E38E1F7}" type="datetimeFigureOut">
              <a:rPr lang="en-US" smtClean="0"/>
              <a:t>9/8/2011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E5AC971A-E36C-4D5E-B4D4-5D0D179F7E60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5400" b="1" dirty="0" smtClean="0">
                <a:latin typeface="Algerian" pitchFamily="82" charset="0"/>
              </a:rPr>
              <a:t>Technology</a:t>
            </a:r>
            <a:r>
              <a:rPr lang="en-US" sz="6000" b="1" dirty="0" smtClean="0">
                <a:latin typeface="Algerian" pitchFamily="82" charset="0"/>
              </a:rPr>
              <a:t/>
            </a:r>
            <a:br>
              <a:rPr lang="en-US" sz="6000" b="1" dirty="0" smtClean="0">
                <a:latin typeface="Algerian" pitchFamily="82" charset="0"/>
              </a:rPr>
            </a:br>
            <a:r>
              <a:rPr lang="en-US" sz="6000" b="1" dirty="0" smtClean="0">
                <a:latin typeface="Algerian" pitchFamily="82" charset="0"/>
              </a:rPr>
              <a:t>Adventure</a:t>
            </a:r>
            <a:endParaRPr lang="en-US" sz="6000" b="1" dirty="0">
              <a:latin typeface="Algeria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By mrs. Van’s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6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telephone helps us to call someone.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3" t="27879" r="32273" b="27273"/>
          <a:stretch/>
        </p:blipFill>
        <p:spPr>
          <a:xfrm>
            <a:off x="4953000" y="3435925"/>
            <a:ext cx="3096491" cy="30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milk cooler keeps our milk cold.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8"/>
          <a:stretch/>
        </p:blipFill>
        <p:spPr>
          <a:xfrm>
            <a:off x="5257800" y="3962400"/>
            <a:ext cx="3063357" cy="18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6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computer helps us do our work and we can play games on them.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6" b="20404"/>
          <a:stretch/>
        </p:blipFill>
        <p:spPr>
          <a:xfrm rot="5400000">
            <a:off x="4572000" y="3124200"/>
            <a:ext cx="3401290" cy="272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3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walkie talkie helps us to talk to someon</a:t>
            </a:r>
            <a:r>
              <a:rPr lang="en-US" dirty="0" smtClean="0"/>
              <a:t>e when they are far away.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6" t="42828" r="42350" b="39591"/>
          <a:stretch/>
        </p:blipFill>
        <p:spPr>
          <a:xfrm rot="5400000">
            <a:off x="5486400" y="4343400"/>
            <a:ext cx="1870364" cy="120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speaker helps us to hear better.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8" t="24038" r="30704" b="37981"/>
          <a:stretch/>
        </p:blipFill>
        <p:spPr>
          <a:xfrm>
            <a:off x="5867400" y="3581400"/>
            <a:ext cx="1803043" cy="260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9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camera screen helps kay and rhonda see what’s going on in school.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8075" r="30281" b="53052"/>
          <a:stretch/>
        </p:blipFill>
        <p:spPr>
          <a:xfrm>
            <a:off x="5257800" y="3219718"/>
            <a:ext cx="3026535" cy="266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7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elevator helps us go down and up so we don’t have to use the stairs.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6800" y="3581400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3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radio helps us listen to music and the news.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1" t="37559" r="27747" b="18685"/>
          <a:stretch/>
        </p:blipFill>
        <p:spPr>
          <a:xfrm>
            <a:off x="4267200" y="3276600"/>
            <a:ext cx="4456090" cy="300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4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microwave helps us warm up food.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1" t="35493" r="33380" b="26761"/>
          <a:stretch/>
        </p:blipFill>
        <p:spPr>
          <a:xfrm>
            <a:off x="4419600" y="3886200"/>
            <a:ext cx="4404575" cy="25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6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refrigerator helps keep our food cold.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t="18779" r="12253" b="21315"/>
          <a:stretch/>
        </p:blipFill>
        <p:spPr>
          <a:xfrm rot="5400000">
            <a:off x="5867400" y="3657600"/>
            <a:ext cx="3040194" cy="176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8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 smtClean="0"/>
              <a:t>The fire alarm rings and we line and follow mrs. Van outside.  It helps us be safe.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4" t="14160"/>
          <a:stretch/>
        </p:blipFill>
        <p:spPr>
          <a:xfrm>
            <a:off x="4953000" y="3124200"/>
            <a:ext cx="2888673" cy="269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6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coffe</a:t>
            </a:r>
            <a:r>
              <a:rPr lang="en-US" dirty="0" smtClean="0"/>
              <a:t>e maker helps us make coffee.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18217" r="25774" b="31643"/>
          <a:stretch/>
        </p:blipFill>
        <p:spPr>
          <a:xfrm rot="5400000">
            <a:off x="5410200" y="3733800"/>
            <a:ext cx="2562895" cy="1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remote control helps us change the channel on our tv.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7" t="54836" r="7746"/>
          <a:stretch/>
        </p:blipFill>
        <p:spPr>
          <a:xfrm>
            <a:off x="4876800" y="3429000"/>
            <a:ext cx="3330262" cy="206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smart board helps us learn.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3" t="9765" r="25915" b="35962"/>
          <a:stretch/>
        </p:blipFill>
        <p:spPr>
          <a:xfrm>
            <a:off x="6019800" y="3733800"/>
            <a:ext cx="1868510" cy="167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5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Cell phones help us talk to people.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7" t="41878" r="32112" b="33145"/>
          <a:stretch/>
        </p:blipFill>
        <p:spPr>
          <a:xfrm rot="5400000">
            <a:off x="6181859" y="4038600"/>
            <a:ext cx="1841679" cy="171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97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 smtClean="0"/>
              <a:t>light switch </a:t>
            </a:r>
            <a:r>
              <a:rPr lang="en-US" sz="2800" dirty="0" smtClean="0"/>
              <a:t>turns on and off the lights.  It saves electricity when it is off.  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2" t="31918" r="35454" b="35758"/>
          <a:stretch/>
        </p:blipFill>
        <p:spPr>
          <a:xfrm>
            <a:off x="5105400" y="3352800"/>
            <a:ext cx="2964872" cy="221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7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This is an exit sign.  It helps us get out in case there’s a fire.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0" t="7412" r="43395" b="45921"/>
          <a:stretch/>
        </p:blipFill>
        <p:spPr>
          <a:xfrm>
            <a:off x="4876800" y="3124200"/>
            <a:ext cx="351905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9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fire extinguisher helps put out fires.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t="10897" r="28022" b="10897"/>
          <a:stretch/>
        </p:blipFill>
        <p:spPr>
          <a:xfrm rot="5400000">
            <a:off x="5668241" y="3603913"/>
            <a:ext cx="1593273" cy="147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clock helps us tell time.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t="27071" r="79091" b="39393"/>
          <a:stretch/>
        </p:blipFill>
        <p:spPr>
          <a:xfrm rot="5400000">
            <a:off x="5638800" y="3733800"/>
            <a:ext cx="1884218" cy="229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2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defribulator helps our heart keep going if it stops.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1" t="12912" r="33498" b="30962"/>
          <a:stretch/>
        </p:blipFill>
        <p:spPr>
          <a:xfrm>
            <a:off x="5029200" y="3276600"/>
            <a:ext cx="2854036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0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beverage machine helps give us drinks that are cold.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8" t="3838" r="5758" b="-6869"/>
          <a:stretch/>
        </p:blipFill>
        <p:spPr>
          <a:xfrm>
            <a:off x="4953000" y="3276600"/>
            <a:ext cx="3137648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0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water fountain gives us cold water to drink.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33535" r="16515"/>
          <a:stretch/>
        </p:blipFill>
        <p:spPr>
          <a:xfrm>
            <a:off x="4998249" y="3657600"/>
            <a:ext cx="3245649" cy="250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51</TotalTime>
  <Words>255</Words>
  <Application>Microsoft Office PowerPoint</Application>
  <PresentationFormat>On-screen Show (4:3)</PresentationFormat>
  <Paragraphs>24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Angles</vt:lpstr>
      <vt:lpstr>Technology Adventure</vt:lpstr>
      <vt:lpstr>The fire alarm rings and we line and follow mrs. Van outside.  It helps us be safe.</vt:lpstr>
      <vt:lpstr>The light switch turns on and off the lights.  It saves electricity when it is off.  </vt:lpstr>
      <vt:lpstr>This is an exit sign.  It helps us get out in case there’s a fire.</vt:lpstr>
      <vt:lpstr>The fire extinguisher helps put out fires.</vt:lpstr>
      <vt:lpstr>The clock helps us tell time.</vt:lpstr>
      <vt:lpstr>The defribulator helps our heart keep going if it stops.</vt:lpstr>
      <vt:lpstr>The beverage machine helps give us drinks that are cold.</vt:lpstr>
      <vt:lpstr>The water fountain gives us cold water to drink.</vt:lpstr>
      <vt:lpstr>The telephone helps us to call someone.</vt:lpstr>
      <vt:lpstr>The milk cooler keeps our milk cold.</vt:lpstr>
      <vt:lpstr>The computer helps us do our work and we can play games on them.</vt:lpstr>
      <vt:lpstr>The walkie talkie helps us to talk to someone when they are far away.</vt:lpstr>
      <vt:lpstr>The speaker helps us to hear better.</vt:lpstr>
      <vt:lpstr>The camera screen helps kay and rhonda see what’s going on in school.</vt:lpstr>
      <vt:lpstr>The elevator helps us go down and up so we don’t have to use the stairs.</vt:lpstr>
      <vt:lpstr>The radio helps us listen to music and the news.</vt:lpstr>
      <vt:lpstr>The microwave helps us warm up food.</vt:lpstr>
      <vt:lpstr>The refrigerator helps keep our food cold.</vt:lpstr>
      <vt:lpstr>The coffee maker helps us make coffee.</vt:lpstr>
      <vt:lpstr>The remote control helps us change the channel on our tv.</vt:lpstr>
      <vt:lpstr>The smart board helps us learn. </vt:lpstr>
      <vt:lpstr>Cell phones help us talk to people.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Adventure</dc:title>
  <dc:creator> </dc:creator>
  <cp:lastModifiedBy> </cp:lastModifiedBy>
  <cp:revision>6</cp:revision>
  <dcterms:created xsi:type="dcterms:W3CDTF">2011-09-07T18:08:03Z</dcterms:created>
  <dcterms:modified xsi:type="dcterms:W3CDTF">2011-09-08T18:22:38Z</dcterms:modified>
</cp:coreProperties>
</file>