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2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0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2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0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71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5DAF3-AD2B-408B-AB68-A17871915619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0D584-A4D5-4C73-A6B2-982DA02EE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1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NASA Space Settlement Design Competition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8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05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91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01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58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68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825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98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38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36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4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33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89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62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736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49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8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083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</Words>
  <Application>Microsoft Office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Bill Allen</dc:creator>
  <cp:lastModifiedBy>Bill Allen</cp:lastModifiedBy>
  <cp:revision>3</cp:revision>
  <dcterms:created xsi:type="dcterms:W3CDTF">2012-03-30T18:23:20Z</dcterms:created>
  <dcterms:modified xsi:type="dcterms:W3CDTF">2012-03-30T18:46:25Z</dcterms:modified>
</cp:coreProperties>
</file>