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1" r:id="rId6"/>
    <p:sldId id="279" r:id="rId7"/>
    <p:sldId id="262" r:id="rId8"/>
    <p:sldId id="280" r:id="rId9"/>
    <p:sldId id="263" r:id="rId10"/>
    <p:sldId id="283" r:id="rId11"/>
    <p:sldId id="264" r:id="rId12"/>
    <p:sldId id="281" r:id="rId13"/>
    <p:sldId id="265" r:id="rId14"/>
    <p:sldId id="282" r:id="rId15"/>
    <p:sldId id="266" r:id="rId16"/>
    <p:sldId id="284" r:id="rId17"/>
    <p:sldId id="267" r:id="rId18"/>
    <p:sldId id="285" r:id="rId19"/>
    <p:sldId id="268" r:id="rId20"/>
    <p:sldId id="286" r:id="rId21"/>
    <p:sldId id="269" r:id="rId22"/>
    <p:sldId id="287" r:id="rId23"/>
    <p:sldId id="270" r:id="rId24"/>
    <p:sldId id="288" r:id="rId25"/>
    <p:sldId id="271" r:id="rId26"/>
    <p:sldId id="289" r:id="rId27"/>
    <p:sldId id="272" r:id="rId28"/>
    <p:sldId id="290" r:id="rId29"/>
    <p:sldId id="273" r:id="rId30"/>
    <p:sldId id="298" r:id="rId31"/>
    <p:sldId id="274" r:id="rId32"/>
    <p:sldId id="291" r:id="rId33"/>
    <p:sldId id="275" r:id="rId34"/>
    <p:sldId id="292" r:id="rId35"/>
    <p:sldId id="276" r:id="rId36"/>
    <p:sldId id="293" r:id="rId37"/>
    <p:sldId id="277" r:id="rId38"/>
    <p:sldId id="294" r:id="rId39"/>
    <p:sldId id="278" r:id="rId40"/>
    <p:sldId id="295" r:id="rId41"/>
    <p:sldId id="260" r:id="rId42"/>
    <p:sldId id="296" r:id="rId43"/>
    <p:sldId id="297" r:id="rId44"/>
  </p:sldIdLst>
  <p:sldSz cx="9144000" cy="6858000" type="screen4x3"/>
  <p:notesSz cx="68580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39" autoAdjust="0"/>
    <p:restoredTop sz="94660"/>
  </p:normalViewPr>
  <p:slideViewPr>
    <p:cSldViewPr>
      <p:cViewPr varScale="1">
        <p:scale>
          <a:sx n="94" d="100"/>
          <a:sy n="94" d="100"/>
        </p:scale>
        <p:origin x="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36773F-0DEC-4884-9814-97739D1367C4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8238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8B056-150D-43D0-B0D3-B89C09A10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45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CB30E-7E58-4497-B166-7BD10D641F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1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43FDD-C896-4003-9334-10031EFB13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2CF97-1277-411F-BE24-1F8822121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70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FF1A2-7A83-4A66-A757-D808DA2AE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0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B1AB6-BA9A-47BA-9E84-229D0E3F10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2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77E5C-5326-46EB-A4CE-59C2063C5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E0C4B-D415-4F9B-AC27-C0D4505F89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2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58C02-481D-4AEE-8DDB-A1E0AF1448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3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B3105-CC22-493D-93CD-27C334102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6743-59F1-4E26-B06C-9569FCC10E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6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13F3B-5637-46DD-8D7C-B1DDAB2FC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4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C6498-0D16-47ED-8BAD-19BDB693B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</a:defRPr>
            </a:lvl1pPr>
          </a:lstStyle>
          <a:p>
            <a:fld id="{9A7C42B8-BF8F-4921-B827-990CC5D0B6AA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7.xml"/><Relationship Id="rId18" Type="http://schemas.openxmlformats.org/officeDocument/2006/relationships/slide" Target="slide11.xml"/><Relationship Id="rId3" Type="http://schemas.openxmlformats.org/officeDocument/2006/relationships/slide" Target="slide13.xml"/><Relationship Id="rId21" Type="http://schemas.openxmlformats.org/officeDocument/2006/relationships/slide" Target="slide41.xml"/><Relationship Id="rId7" Type="http://schemas.openxmlformats.org/officeDocument/2006/relationships/slide" Target="slide15.xml"/><Relationship Id="rId12" Type="http://schemas.openxmlformats.org/officeDocument/2006/relationships/slide" Target="slide27.xml"/><Relationship Id="rId17" Type="http://schemas.openxmlformats.org/officeDocument/2006/relationships/slide" Target="slide39.xml"/><Relationship Id="rId2" Type="http://schemas.openxmlformats.org/officeDocument/2006/relationships/slide" Target="slide3.xml"/><Relationship Id="rId16" Type="http://schemas.openxmlformats.org/officeDocument/2006/relationships/slide" Target="slide29.xml"/><Relationship Id="rId20" Type="http://schemas.openxmlformats.org/officeDocument/2006/relationships/slide" Target="slide3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5.xml"/><Relationship Id="rId11" Type="http://schemas.openxmlformats.org/officeDocument/2006/relationships/slide" Target="slide17.xml"/><Relationship Id="rId5" Type="http://schemas.openxmlformats.org/officeDocument/2006/relationships/slide" Target="slide33.xml"/><Relationship Id="rId15" Type="http://schemas.openxmlformats.org/officeDocument/2006/relationships/slide" Target="slide19.xml"/><Relationship Id="rId10" Type="http://schemas.openxmlformats.org/officeDocument/2006/relationships/slide" Target="slide7.xml"/><Relationship Id="rId19" Type="http://schemas.openxmlformats.org/officeDocument/2006/relationships/slide" Target="slide21.xml"/><Relationship Id="rId4" Type="http://schemas.openxmlformats.org/officeDocument/2006/relationships/slide" Target="slide23.xml"/><Relationship Id="rId9" Type="http://schemas.openxmlformats.org/officeDocument/2006/relationships/slide" Target="slide35.xml"/><Relationship Id="rId1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smtClean="0">
                <a:latin typeface="Comic Sans MS" pitchFamily="66" charset="0"/>
              </a:rPr>
              <a:t>Jeopardy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Physical Science</a:t>
            </a:r>
          </a:p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Chapter 14 Review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Work and Power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187.5 Watts?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4 points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Work and Power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A boy is exerting 100 watts of power while scooping snow.  If he scoops snow for 10 minutes this is how much work he does.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5 points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Work and Power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5 points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60,000 Joules?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Efficiency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The reason why a machine can never have 100% efficiency.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1 point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Efficiency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What is friction?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1 point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Efficiency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2672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A 4 meter ramp is used to lift a 300 N box up a distance of 1.5 meters.  175 N of force is used to push the box up the ramp.  This is the efficiency of the ramp.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2 points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Efficiency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What is 64%?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2 points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Efficiency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A machine that uses 1245 J of work to operate and applies 850 J of work on a crate has this for efficiency.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3 points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Efficiency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68% efficiency?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3 points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Efficiency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A machine is considered efficient if it is 85% effective.  If the work input is 950 J, this would be the work output.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4 points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Select a Category</a:t>
            </a:r>
          </a:p>
        </p:txBody>
      </p:sp>
      <p:graphicFrame>
        <p:nvGraphicFramePr>
          <p:cNvPr id="7230" name="Group 62"/>
          <p:cNvGraphicFramePr>
            <a:graphicFrameLocks noGrp="1"/>
          </p:cNvGraphicFramePr>
          <p:nvPr>
            <p:ph type="tbl" idx="1"/>
          </p:nvPr>
        </p:nvGraphicFramePr>
        <p:xfrm>
          <a:off x="381000" y="990600"/>
          <a:ext cx="8458200" cy="5699125"/>
        </p:xfrm>
        <a:graphic>
          <a:graphicData uri="http://schemas.openxmlformats.org/drawingml/2006/table">
            <a:tbl>
              <a:tblPr/>
              <a:tblGrid>
                <a:gridCol w="2114550"/>
                <a:gridCol w="2116138"/>
                <a:gridCol w="2112962"/>
                <a:gridCol w="2114550"/>
              </a:tblGrid>
              <a:tr h="1333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Work and Power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omic Sans MS" pitchFamily="66" charset="0"/>
                        </a:rPr>
                        <a:t>Efficiency</a:t>
                      </a:r>
                      <a:endParaRPr lang="en-US" sz="2600" dirty="0"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omic Sans MS" pitchFamily="66" charset="0"/>
                        </a:rPr>
                        <a:t>Machines</a:t>
                      </a:r>
                      <a:endParaRPr lang="en-US" sz="2600" dirty="0"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Mechanical Advantage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" action="ppaction://hlinksldjump"/>
                        </a:rPr>
                        <a:t>1 point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3" action="ppaction://hlinksldjump"/>
                        </a:rPr>
                        <a:t>1 point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4" action="ppaction://hlinksldjump"/>
                        </a:rPr>
                        <a:t>1 point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5" action="ppaction://hlinksldjump"/>
                        </a:rPr>
                        <a:t>1 point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6" action="ppaction://hlinksldjump"/>
                        </a:rPr>
                        <a:t>2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7" action="ppaction://hlinksldjump"/>
                        </a:rPr>
                        <a:t>2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8" action="ppaction://hlinksldjump"/>
                        </a:rPr>
                        <a:t>2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9" action="ppaction://hlinksldjump"/>
                        </a:rPr>
                        <a:t>2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0" action="ppaction://hlinksldjump"/>
                        </a:rPr>
                        <a:t>3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1" action="ppaction://hlinksldjump"/>
                        </a:rPr>
                        <a:t>3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2" action="ppaction://hlinksldjump"/>
                        </a:rPr>
                        <a:t>3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3" action="ppaction://hlinksldjump"/>
                        </a:rPr>
                        <a:t>3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4" action="ppaction://hlinksldjump"/>
                        </a:rPr>
                        <a:t>4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5" action="ppaction://hlinksldjump"/>
                        </a:rPr>
                        <a:t>4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6" action="ppaction://hlinksldjump"/>
                        </a:rPr>
                        <a:t>4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7" action="ppaction://hlinksldjump"/>
                        </a:rPr>
                        <a:t>4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8" action="ppaction://hlinksldjump"/>
                        </a:rPr>
                        <a:t>5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9" action="ppaction://hlinksldjump"/>
                        </a:rPr>
                        <a:t>5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0" action="ppaction://hlinksldjump"/>
                        </a:rPr>
                        <a:t>5 points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1" action="ppaction://hlinksldjump"/>
                        </a:rPr>
                        <a:t>5 points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Efficiency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What is 807.5 J of work?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4 points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Efficiency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343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smtClean="0">
                <a:latin typeface="Comic Sans MS" panose="030F0702030302020204" pitchFamily="66" charset="0"/>
              </a:rPr>
              <a:t>A 15 meter long ramp is used to put cars onto the 2</a:t>
            </a:r>
            <a:r>
              <a:rPr lang="en-US" sz="4000" baseline="30000" smtClean="0">
                <a:latin typeface="Comic Sans MS" panose="030F0702030302020204" pitchFamily="66" charset="0"/>
              </a:rPr>
              <a:t>nd</a:t>
            </a:r>
            <a:r>
              <a:rPr lang="en-US" sz="4000" smtClean="0">
                <a:latin typeface="Comic Sans MS" panose="030F0702030302020204" pitchFamily="66" charset="0"/>
              </a:rPr>
              <a:t> level of a building that is 4 meters high.  A car has a weight of 500 kg and a force of 1600 N is used to push it up the ramp this is the efficiency.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5 points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Efficiency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What is 81.7% efficiency?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5 points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Machines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List the six simple machines.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1 point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Machines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What are the lever, pulley, screw, wedge, inclined plane, and wheel and axel?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1 point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Machines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This simple machine type has 3 different classes.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2 points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Machines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650875" indent="-514350" algn="ctr" eaLnBrk="1" hangingPunct="1">
              <a:buFont typeface="Wingdings 2" panose="05020102010507070707" pitchFamily="18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the lever?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2 points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Machines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4196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The name of the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pulley system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pictured to the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right.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3 points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  <p:pic>
        <p:nvPicPr>
          <p:cNvPr id="28680" name="Picture 12" descr="http://www.dynamicscience.com.au/tester/solutions/hydraulicus/animatedfourpulle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95400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Machines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3 points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a compound or block and tackle pulley?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Machines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The location of the fulcrum for a first class lever.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382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4 points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Work and Power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Work is commonly measured in this unit.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1 point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rId3" action="ppaction://hlinksldjump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Machines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4 points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between the input arm and the output arm?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Machines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A knife, chisel, and ax blade are considered this type of simple machine.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5 points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Machines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650875" indent="-514350" algn="ctr" eaLnBrk="1" hangingPunct="1">
              <a:buFont typeface="Wingdings 2" panose="05020102010507070707" pitchFamily="18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a wedge?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5 points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Mechanical Advantage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4000" smtClean="0">
                <a:latin typeface="Comic Sans MS" panose="030F0702030302020204" pitchFamily="66" charset="0"/>
              </a:rPr>
              <a:t>The ideal mechanical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000" smtClean="0">
                <a:latin typeface="Comic Sans MS" panose="030F0702030302020204" pitchFamily="66" charset="0"/>
              </a:rPr>
              <a:t>advantage of the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000" smtClean="0">
                <a:latin typeface="Comic Sans MS" panose="030F0702030302020204" pitchFamily="66" charset="0"/>
              </a:rPr>
              <a:t>pulley system pictured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000" smtClean="0">
                <a:latin typeface="Comic Sans MS" panose="030F0702030302020204" pitchFamily="66" charset="0"/>
              </a:rPr>
              <a:t> to the right.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1 point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  <p:pic>
        <p:nvPicPr>
          <p:cNvPr id="34824" name="Picture 9" descr="http://www.miniscience.com/projects/pulley/pulley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5000"/>
            <a:ext cx="2743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Mechanical Advantage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050925" indent="-914400" algn="ctr" eaLnBrk="1" hangingPunct="1">
              <a:buFont typeface="Wingdings 2" panose="05020102010507070707" pitchFamily="18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4?  (remember the number of ropes of a pulley system equals it IMA; excluding the one you are pulling on.)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1 point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Mechanical Advantage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smtClean="0">
                <a:latin typeface="Comic Sans MS" panose="030F0702030302020204" pitchFamily="66" charset="0"/>
              </a:rPr>
              <a:t>Input</a:t>
            </a:r>
            <a:r>
              <a:rPr lang="en-US" sz="4000" baseline="-25000" smtClean="0">
                <a:latin typeface="Comic Sans MS" panose="030F0702030302020204" pitchFamily="66" charset="0"/>
              </a:rPr>
              <a:t>(radius)</a:t>
            </a:r>
            <a:r>
              <a:rPr lang="en-US" sz="4000" smtClean="0">
                <a:latin typeface="Comic Sans MS" panose="030F0702030302020204" pitchFamily="66" charset="0"/>
              </a:rPr>
              <a:t> / Output</a:t>
            </a:r>
            <a:r>
              <a:rPr lang="en-US" sz="4000" baseline="-25000" smtClean="0">
                <a:latin typeface="Comic Sans MS" panose="030F0702030302020204" pitchFamily="66" charset="0"/>
              </a:rPr>
              <a:t>(radius)</a:t>
            </a:r>
            <a:r>
              <a:rPr lang="en-US" sz="4000" smtClean="0">
                <a:latin typeface="Comic Sans MS" panose="030F0702030302020204" pitchFamily="66" charset="0"/>
              </a:rPr>
              <a:t> = MA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smtClean="0">
                <a:latin typeface="Comic Sans MS" panose="030F0702030302020204" pitchFamily="66" charset="0"/>
              </a:rPr>
              <a:t>A steering wheel has a radius of 14 cm and the axle has a radius of 2.5 cm.  This the MA of the wheel and axel.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2 points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Mechanical Advantage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What is 5.6 MA?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2 points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Mechanical Advantage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1148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MA = Distance of ramp / Height of ramp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A ramp has a height of 3.5 meters and a distance of 12.4 meters.  This is the MA of the ramp.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3 points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Mechanical Advantage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650875" indent="-514350" algn="ctr" eaLnBrk="1" hangingPunct="1">
              <a:buFont typeface="Wingdings 2" panose="05020102010507070707" pitchFamily="18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3.5 MA?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3 points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Mechanical Advantage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458200" cy="40386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MA = input arm / output arm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A lever has an output arm length of 25 cm and an input arm of 100 cm.  This is the MA of the lever.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28600" y="25908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4 points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Work and Power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the Joule?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1 point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Mechanical Advantage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What is 4 MA? 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4 points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Mechanical Advantage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The elephant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weighs 2000 N.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This is the force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the monkey 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using to pull him up.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5 points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Mechanical Advantage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What is 400 N?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5 points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7419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smtClean="0">
                <a:latin typeface="Comic Sans MS" pitchFamily="66" charset="0"/>
              </a:rPr>
              <a:t>Congratulations!</a:t>
            </a:r>
            <a:br>
              <a:rPr lang="en-US" sz="7200" smtClean="0">
                <a:latin typeface="Comic Sans MS" pitchFamily="66" charset="0"/>
              </a:rPr>
            </a:br>
            <a:r>
              <a:rPr lang="en-US" sz="7200" smtClean="0">
                <a:latin typeface="Comic Sans MS" pitchFamily="66" charset="0"/>
              </a:rPr>
              <a:t>You have completed the game of Jeopardy.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Work and Power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Power is commonly measured in this unit.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2 points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Work and Power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smtClean="0">
                <a:latin typeface="Comic Sans MS" panose="030F0702030302020204" pitchFamily="66" charset="0"/>
              </a:rPr>
              <a:t>What is the Watt?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2 points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Work and Power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458200" cy="3962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600" smtClean="0">
                <a:latin typeface="Comic Sans MS" panose="030F0702030302020204" pitchFamily="66" charset="0"/>
              </a:rPr>
              <a:t>A weightlifter uses 800 N of force to lift a barbell.  If the distance he lifts the barbell is 0.75 m this is the work done on the barbell.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3 points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Work and Power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smtClean="0">
                <a:latin typeface="Comic Sans MS" panose="030F0702030302020204" pitchFamily="66" charset="0"/>
              </a:rPr>
              <a:t>What is 600 Joules?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3 points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9800" y="5791200"/>
            <a:ext cx="2667000" cy="8001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Back to </a:t>
            </a:r>
            <a:br>
              <a:rPr lang="en-US" sz="2200">
                <a:latin typeface="Comic Sans MS" panose="030F0702030302020204" pitchFamily="66" charset="0"/>
                <a:hlinkClick r:id="rId2" action="ppaction://hlinksldjump"/>
              </a:rPr>
            </a:br>
            <a:r>
              <a:rPr lang="en-US" sz="2200">
                <a:latin typeface="Comic Sans MS" panose="030F0702030302020204" pitchFamily="66" charset="0"/>
                <a:hlinkClick r:id="rId2" action="ppaction://hlinksldjump"/>
              </a:rPr>
              <a:t>Category Slide</a:t>
            </a:r>
            <a:endParaRPr lang="en-US" sz="2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mic Sans MS" pitchFamily="66" charset="0"/>
              </a:rPr>
              <a:t>Work and Power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2672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600" smtClean="0">
                <a:latin typeface="Comic Sans MS" panose="030F0702030302020204" pitchFamily="66" charset="0"/>
              </a:rPr>
              <a:t>A book is lifted from the floor to a bookshelf 1.25 m straight up.  A force of 225 N is exerted in 1.5 seconds.  This is the power used.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0" y="40386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72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</a:rPr>
              <a:t>4 points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19800" y="5791200"/>
            <a:ext cx="2667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latin typeface="Comic Sans MS" panose="030F0702030302020204" pitchFamily="66" charset="0"/>
                <a:hlinkClick r:id="" action="ppaction://hlinkshowjump?jump=nextslide"/>
              </a:rPr>
              <a:t>Check</a:t>
            </a:r>
            <a:endParaRPr lang="en-US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</TotalTime>
  <Words>863</Words>
  <Application>Microsoft Office PowerPoint</Application>
  <PresentationFormat>On-screen Show (4:3)</PresentationFormat>
  <Paragraphs>202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Comic Sans MS</vt:lpstr>
      <vt:lpstr>Apex</vt:lpstr>
      <vt:lpstr>Jeopardy</vt:lpstr>
      <vt:lpstr>Select a Category</vt:lpstr>
      <vt:lpstr>Work and Power</vt:lpstr>
      <vt:lpstr>Work and Power</vt:lpstr>
      <vt:lpstr>Work and Power</vt:lpstr>
      <vt:lpstr>Work and Power</vt:lpstr>
      <vt:lpstr>Work and Power</vt:lpstr>
      <vt:lpstr>Work and Power</vt:lpstr>
      <vt:lpstr>Work and Power</vt:lpstr>
      <vt:lpstr>Work and Power</vt:lpstr>
      <vt:lpstr>Work and Power</vt:lpstr>
      <vt:lpstr>Work and Power</vt:lpstr>
      <vt:lpstr>Efficiency</vt:lpstr>
      <vt:lpstr>Efficiency</vt:lpstr>
      <vt:lpstr>Efficiency</vt:lpstr>
      <vt:lpstr>Efficiency</vt:lpstr>
      <vt:lpstr>Efficiency</vt:lpstr>
      <vt:lpstr>Efficiency</vt:lpstr>
      <vt:lpstr>Efficiency</vt:lpstr>
      <vt:lpstr>Efficiency</vt:lpstr>
      <vt:lpstr>Efficiency</vt:lpstr>
      <vt:lpstr>Efficiency</vt:lpstr>
      <vt:lpstr>Machines</vt:lpstr>
      <vt:lpstr>Machines</vt:lpstr>
      <vt:lpstr>Machines</vt:lpstr>
      <vt:lpstr>Machines</vt:lpstr>
      <vt:lpstr>Machines</vt:lpstr>
      <vt:lpstr>Machines</vt:lpstr>
      <vt:lpstr>Machines</vt:lpstr>
      <vt:lpstr>Machines</vt:lpstr>
      <vt:lpstr>Machines</vt:lpstr>
      <vt:lpstr>Machines</vt:lpstr>
      <vt:lpstr>Mechanical Advantage</vt:lpstr>
      <vt:lpstr>Mechanical Advantage</vt:lpstr>
      <vt:lpstr>Mechanical Advantage</vt:lpstr>
      <vt:lpstr>Mechanical Advantage</vt:lpstr>
      <vt:lpstr>Mechanical Advantage</vt:lpstr>
      <vt:lpstr>Mechanical Advantage</vt:lpstr>
      <vt:lpstr>Mechanical Advantage</vt:lpstr>
      <vt:lpstr>Mechanical Advantage</vt:lpstr>
      <vt:lpstr>Mechanical Advantage</vt:lpstr>
      <vt:lpstr>Mechanical Advantage</vt:lpstr>
      <vt:lpstr>Congratulations! You have completed the game of Jeopardy.</vt:lpstr>
    </vt:vector>
  </TitlesOfParts>
  <Company>sfc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Kristin Mulder</dc:creator>
  <cp:lastModifiedBy>Denise Snyders</cp:lastModifiedBy>
  <cp:revision>100</cp:revision>
  <dcterms:created xsi:type="dcterms:W3CDTF">2006-07-21T19:38:55Z</dcterms:created>
  <dcterms:modified xsi:type="dcterms:W3CDTF">2016-01-15T18:57:22Z</dcterms:modified>
</cp:coreProperties>
</file>