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63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88A9C8-AF80-457A-989A-5C915A8E8FF3}" v="4" dt="2019-03-18T16:24:29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D2CD-BA28-48AA-A84B-FFD0FF9B458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4D73-D6B8-4241-B26B-A94B27AE5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0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D2CD-BA28-48AA-A84B-FFD0FF9B458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4D73-D6B8-4241-B26B-A94B27AE5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6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D2CD-BA28-48AA-A84B-FFD0FF9B458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4D73-D6B8-4241-B26B-A94B27AE5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2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D2CD-BA28-48AA-A84B-FFD0FF9B458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4D73-D6B8-4241-B26B-A94B27AE5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2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D2CD-BA28-48AA-A84B-FFD0FF9B458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4D73-D6B8-4241-B26B-A94B27AE5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D2CD-BA28-48AA-A84B-FFD0FF9B458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4D73-D6B8-4241-B26B-A94B27AE5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7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D2CD-BA28-48AA-A84B-FFD0FF9B458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4D73-D6B8-4241-B26B-A94B27AE5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4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D2CD-BA28-48AA-A84B-FFD0FF9B458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4D73-D6B8-4241-B26B-A94B27AE5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6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D2CD-BA28-48AA-A84B-FFD0FF9B458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4D73-D6B8-4241-B26B-A94B27AE5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0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D2CD-BA28-48AA-A84B-FFD0FF9B458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4D73-D6B8-4241-B26B-A94B27AE5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9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D2CD-BA28-48AA-A84B-FFD0FF9B458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4D73-D6B8-4241-B26B-A94B27AE5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8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5D2CD-BA28-48AA-A84B-FFD0FF9B458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B4D73-D6B8-4241-B26B-A94B27AE5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5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592582-CDF9-4AB7-9B9C-EB41E98DB161}"/>
              </a:ext>
            </a:extLst>
          </p:cNvPr>
          <p:cNvSpPr/>
          <p:nvPr/>
        </p:nvSpPr>
        <p:spPr>
          <a:xfrm>
            <a:off x="174171" y="246743"/>
            <a:ext cx="11872686" cy="645885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B6C7-C1D2-45DB-B3E8-1CBB851C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442773"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atin typeface="Aparajita" panose="020B0604020202020204" pitchFamily="34" charset="0"/>
                <a:cs typeface="Aparajita" panose="020B0604020202020204" pitchFamily="34" charset="0"/>
              </a:rPr>
              <a:t>8</a:t>
            </a:r>
            <a:r>
              <a:rPr lang="en-US" sz="8800" baseline="30000" dirty="0">
                <a:latin typeface="Aparajita" panose="020B0604020202020204" pitchFamily="34" charset="0"/>
                <a:cs typeface="Aparajita" panose="020B0604020202020204" pitchFamily="34" charset="0"/>
              </a:rPr>
              <a:t>th</a:t>
            </a:r>
            <a:r>
              <a:rPr lang="en-US" sz="8800" dirty="0">
                <a:latin typeface="Aparajita" panose="020B0604020202020204" pitchFamily="34" charset="0"/>
                <a:cs typeface="Aparajita" panose="020B0604020202020204" pitchFamily="34" charset="0"/>
              </a:rPr>
              <a:t> Grade</a:t>
            </a:r>
            <a:br>
              <a:rPr lang="en-US" sz="8800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8800" dirty="0">
                <a:latin typeface="Aparajita" panose="020B0604020202020204" pitchFamily="34" charset="0"/>
                <a:cs typeface="Aparajita" panose="020B0604020202020204" pitchFamily="34" charset="0"/>
              </a:rPr>
              <a:t>Modern Literature Unit</a:t>
            </a:r>
            <a:br>
              <a:rPr lang="en-US" sz="8800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4800" dirty="0">
                <a:latin typeface="Aparajita" panose="020B0604020202020204" pitchFamily="34" charset="0"/>
                <a:cs typeface="Aparajita" panose="020B0604020202020204" pitchFamily="34" charset="0"/>
              </a:rPr>
              <a:t>Literature Circles-series novels</a:t>
            </a:r>
          </a:p>
        </p:txBody>
      </p:sp>
    </p:spTree>
    <p:extLst>
      <p:ext uri="{BB962C8B-B14F-4D97-AF65-F5344CB8AC3E}">
        <p14:creationId xmlns:p14="http://schemas.microsoft.com/office/powerpoint/2010/main" val="185258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050" name="Picture 2" descr="The Compound (2 Book Series) by  S. A. Bode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478"/>
          <a:stretch/>
        </p:blipFill>
        <p:spPr bwMode="auto">
          <a:xfrm>
            <a:off x="2354578" y="544297"/>
            <a:ext cx="7761924" cy="5343065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656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gelfall.jpg (1600×1356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" b="2608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088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ecx.images-amazon.com/images/I/51KhpOA7MIL._SX329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51" y="1123527"/>
            <a:ext cx="3050680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orothy Must Die (3 Book Series) by  Danielle Pai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76" y="1975616"/>
            <a:ext cx="3537345" cy="290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ecx.images-amazon.com/images/I/51NlUCwFRlL._SX339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508" y="1123528"/>
            <a:ext cx="3142776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061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 result for maze runner series">
            <a:extLst>
              <a:ext uri="{FF2B5EF4-FFF2-40B4-BE49-F238E27FC236}">
                <a16:creationId xmlns:a16="http://schemas.microsoft.com/office/drawing/2014/main" id="{986A59F3-FFC2-480E-AACC-66E07C6F7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56" y="211468"/>
            <a:ext cx="9009088" cy="643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324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96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4" descr="Divergent Trilogy (3 Book Series) by  Veronica Ro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81" y="1222147"/>
            <a:ext cx="5462546" cy="44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792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to all the boys i've loved before">
            <a:extLst>
              <a:ext uri="{FF2B5EF4-FFF2-40B4-BE49-F238E27FC236}">
                <a16:creationId xmlns:a16="http://schemas.microsoft.com/office/drawing/2014/main" id="{49BA765D-FE10-45CD-A7EC-D00A2673BF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r="2577" b="-1"/>
          <a:stretch/>
        </p:blipFill>
        <p:spPr bwMode="auto">
          <a:xfrm>
            <a:off x="2" y="10"/>
            <a:ext cx="40635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to all the boys i've loved before 2nd book">
            <a:extLst>
              <a:ext uri="{FF2B5EF4-FFF2-40B4-BE49-F238E27FC236}">
                <a16:creationId xmlns:a16="http://schemas.microsoft.com/office/drawing/2014/main" id="{D12E5E38-1419-4E44-A452-19CE3DB7E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4" r="1" b="1"/>
          <a:stretch/>
        </p:blipFill>
        <p:spPr bwMode="auto">
          <a:xfrm>
            <a:off x="4064204" y="10"/>
            <a:ext cx="40635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to all the boys i've loved before 3rd book">
            <a:extLst>
              <a:ext uri="{FF2B5EF4-FFF2-40B4-BE49-F238E27FC236}">
                <a16:creationId xmlns:a16="http://schemas.microsoft.com/office/drawing/2014/main" id="{BDE79158-EAE4-4AB0-954E-704DEBDCA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17"/>
          <a:stretch/>
        </p:blipFill>
        <p:spPr bwMode="auto">
          <a:xfrm>
            <a:off x="8128407" y="10"/>
            <a:ext cx="40635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327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2" name="Straight Connector 74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brad sanderson books steelheart series">
            <a:extLst>
              <a:ext uri="{FF2B5EF4-FFF2-40B4-BE49-F238E27FC236}">
                <a16:creationId xmlns:a16="http://schemas.microsoft.com/office/drawing/2014/main" id="{411E5E59-CE06-4571-805B-57A471CEAB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01" y="393490"/>
            <a:ext cx="2658428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brad sanderson books steelheart series">
            <a:extLst>
              <a:ext uri="{FF2B5EF4-FFF2-40B4-BE49-F238E27FC236}">
                <a16:creationId xmlns:a16="http://schemas.microsoft.com/office/drawing/2014/main" id="{042402A5-2DE9-4046-B6E1-BA1760A92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73" y="380198"/>
            <a:ext cx="2660245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Image result for brad sanderson books steelheart series">
            <a:extLst>
              <a:ext uri="{FF2B5EF4-FFF2-40B4-BE49-F238E27FC236}">
                <a16:creationId xmlns:a16="http://schemas.microsoft.com/office/drawing/2014/main" id="{C27CF9C6-F191-462F-906C-A28C8A8EA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466" y="330045"/>
            <a:ext cx="2648434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419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5423631.jpg (400×40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920"/>
          <a:stretch/>
        </p:blipFill>
        <p:spPr bwMode="auto">
          <a:xfrm>
            <a:off x="20" y="10"/>
            <a:ext cx="9141724" cy="6863475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tched Trilogy box set  -     By: Ally Condie&#10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8" b="4839"/>
          <a:stretch/>
        </p:blipFill>
        <p:spPr bwMode="auto">
          <a:xfrm>
            <a:off x="5790353" y="10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9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2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74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the selection series">
            <a:extLst>
              <a:ext uri="{FF2B5EF4-FFF2-40B4-BE49-F238E27FC236}">
                <a16:creationId xmlns:a16="http://schemas.microsoft.com/office/drawing/2014/main" id="{10CB19C8-19D5-40E7-8AD4-F8229EE7E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67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66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3033529_orig.jpg (800×40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689102"/>
            <a:ext cx="10905066" cy="547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803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1F4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Image result for the lying game series">
            <a:extLst>
              <a:ext uri="{FF2B5EF4-FFF2-40B4-BE49-F238E27FC236}">
                <a16:creationId xmlns:a16="http://schemas.microsoft.com/office/drawing/2014/main" id="{2674D482-F497-40D4-B998-3BBC7018B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81" y="1405048"/>
            <a:ext cx="5462546" cy="409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8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lockdown series">
            <a:extLst>
              <a:ext uri="{FF2B5EF4-FFF2-40B4-BE49-F238E27FC236}">
                <a16:creationId xmlns:a16="http://schemas.microsoft.com/office/drawing/2014/main" id="{31519E28-0210-4C8B-9294-D9C2BD9A3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75" y="1678898"/>
            <a:ext cx="11874423" cy="350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535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100" name="Picture 4" descr="delirium-series.jpg (1163×571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48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556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72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2D7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4" name="Picture 4" descr="22206799.jpg (267×4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10" y="1176793"/>
            <a:ext cx="3035887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324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3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ron-fey-series.jpg (811×31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1329775"/>
            <a:ext cx="10905066" cy="41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82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Office PowerPoint</Application>
  <PresentationFormat>Widescreen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Aparajita</vt:lpstr>
      <vt:lpstr>Arial</vt:lpstr>
      <vt:lpstr>Calibri</vt:lpstr>
      <vt:lpstr>Calibri Light</vt:lpstr>
      <vt:lpstr>Impact</vt:lpstr>
      <vt:lpstr>Rockwell</vt:lpstr>
      <vt:lpstr>Office Theme</vt:lpstr>
      <vt:lpstr>8th Grade Modern Literature Unit Literature Circles-series novels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Allen</dc:creator>
  <cp:lastModifiedBy>Denise Snyders</cp:lastModifiedBy>
  <cp:revision>3</cp:revision>
  <dcterms:created xsi:type="dcterms:W3CDTF">2019-03-20T16:48:44Z</dcterms:created>
  <dcterms:modified xsi:type="dcterms:W3CDTF">2019-03-21T13:44:44Z</dcterms:modified>
</cp:coreProperties>
</file>