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46756"/>
            <a:ext cx="11880850" cy="13208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Berlin Sans FB Demi" panose="020E0802020502020306" pitchFamily="34" charset="0"/>
              </a:rPr>
              <a:t>Reading Non-Fiction</a:t>
            </a:r>
          </a:p>
        </p:txBody>
      </p:sp>
      <p:pic>
        <p:nvPicPr>
          <p:cNvPr id="1028" name="Picture 4" descr="https://images-na.ssl-images-amazon.com/images/I/414Vyz9spxL._SX335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3" y="2909635"/>
            <a:ext cx="2460496" cy="36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webp;base64,UklGRlwgAABXRUJQVlA4IFAgAACwhwCdASq/ACUBPw1wp0snI6GjK3a88OghiciO5CsIDzWjHsmAE9nX08f5n05ejNzn3pm3qb0JemTyELz3/XPSH4pflPD/zTfJJWByX8y/Ev9T/B+1n+p7+/lfqEezd5nhy9gX34+xd/RqueB/+z7gH87/sPpV36P4L/c/td8An8x/v//v/0P5R/K79gehX6z/+f+1+Az9gPTk9i37s///3Sf2zbA0TSTMebp90fO18nnSKOVu5GBBTDmAvxh8AFferWhA98UYYbQpLbydM356oagP9N92+VdoistnulsWFs8ILaX9/W73oMdWa4d+1ZQwFBqKM9n+eS/5t5c49TF8g0WCoHpGhtWr/lYfYuWLy1pHfAupZhww8mA6DtUSqYuibp3Tya/H8771zIMq9RsNg+5YCtpxw1boxeJi6H54rdobPaHi3SpvQ9bB0/9TTOZPazJ2mpppnGKQyla6+zjKbCSNODl7sNzJIOl9Qpo/jGQ3DC+p3mFh3r9OnVRj4rwtHlvBglqaov/L+u042JyOsAoxyCIDEVZUMKmJoRRfwf8n6OKCtJntrqjcq3D58kuxGMgv8Y6gG4CtzHEJ0wKrTm07xwI3+YopgnSuqAUIkvIzv+GdtHEzbayhSgEt0dBhdDWF+Nh5pPcg1FPZvXwRU5EDOqzsukB6OYyI5JJcnqIGr68NwfAI+G+4qsQAYRiadlhJg2hvDrrMtWINyl6P66up4RIroHw8sr4GKOJguUIlrRMK4ZklBYV3SBhmZOwkFXAbckl9wXngI8ut9fPB5G76u4QkSgjRw3qcsZESCIkZ+cEkXqx1XMqfXoYVDR6bK3h0Q6+8B0tS+CxYMy3NrsjTNJUUNDB8NIE92eFNJgGkGOAxnQoARYPJi8NxcrQSqiWByo0fPZfJ77pE1lx6sYD/k7YG4Gd6uEamMJIRp8qjg253Mzoq7Ez8Z4bXr/RZ9Tv+XLlAbUaUwstoHfWEhbKYj1ebYSTqSja+f1x8DUlw6xSROBqYiVxUaYWkSXqLnAnxcd1dPoVKBvBf2NdesoNhjlmvVkJp4i0tDvYPM5CevSu2npSWux7hI2DbSS631RCeOvRP+IeOVSLENwRRYjMceXwog1ZzyPPqDA2nOChPG0M+rLVm+cc+mVy1nffyIropZ5YguLVDvCsFoyR1iOHrezxClzCEz3nuWC57+3BEzULf+NvEHk4VZsbJg9xk8BYrJHIUFaEL89aB5PAPkBB3HNzy3kvJVkT0NZSCvAC0VgCPGOuRbMtOlYQCexsrAL2QDqZgzskuff9IzhjjWupXsVZ3TAhjz+g4Ax0eS2oC0Y6v9yJeUaQWgnVsi63EIszVV8vBkrbXS+MJmMtjib3+EGHEbNNrc2YI8/PwBKw/uY5XfD6QK2ED3yNNQrfwr73xLQQ8m9Tj/JsUXaKLfN0PUpl8aaVy8cO1drjbJ36z3rogAAD+zP0Gqshjec0CcBoS2P+sVCDrE1PL4g0vHee/0tsNMX9S6vHb0R3PP2B5IKvIaYvmDx/nAxMEcam7/Kj36FeFjb802MEIzEw5Du5EkeqhpjoJlUxucQN3HNWM8qYVy+y/RClywKSHWnsQgV5uhv6xLEUaDkt7P6yB0MFf/M89NF9aWenNUy1EIIhnxQIoGWWZk+JA/ebNb3LMTPK6SdewBWfmgHkRqOGqFeyv6LrACCFZ0vLb8V0bbKCWDhRAKaAY/JYa0yKCp47nbBZdxK+znSYJvfXP+wmvgDMu9OG0xSRsKFZ4zGsqxKf0b8qitEmBxiIlnwTYOhWySP6uQ9flMVRq3CaSkyoz1OaRdoIjQmjaqtuCCyR3en1I2GtrvJObVkc6V6CBv2ZPtcfJD3lrAwrSa2ZmaTZCurqH0biPyP7XQ9cjGwr6ayrAhYjDsYH41/DetC+eBA+YjOYQpo7CijTKAKs9HLNboTTpiZSnFQ9M+GS+qCHrXLq+ztMpDjMc3RJZ24V2DQb2CsCzenybU/vtkS6In9DwhOszWQYJ6CE4ER9FrGgauFJl3DF3qWvCbF5oYCmKYjQ8V+4EeNjQy2R+gKO0EfG11V1GwsQSMyZfvGt/RnwzNhECCoR1Yx3FFy/ekrC1t1MEQQUdZhzrjx2sC+xH90XA21X9e/kbK3gsFsynKxnAXyyOVvh60J9j0mat7OTKEGSno7PknVU+D80BMPsc1ta5Vl1MsTyD7ICayMUnD1GbxJMJu/Z8LcdK6rNJ5uy/u8Xw4GrzR797+1TAupynBodWho7z3IfMbIvc9z465m03UCVyijkqJUIW+HleMAj6HeUw22on+aB1xzaAUlcwQv5Idlo3p3xYIN15Af7VSmtJscDTPNxmoNLcRpeE3CI7Cd1lWDZNvTCe08V6E1bb9PMdjNUg52Jz2HGBSSf6d1h2uh6GC2HA2D3CgoHJG0cLCLCpVWNTpHVSE+fbkw+4Z0ZY4IrAwMmVTxes3bX/KsRz3BjaonL/Sj8l2ZCGVVLJ9NxHGgfiWf7xXarQkcP/kp0ef5NCO13ih7hDn1TPZSBOtrykc3K0drhp3dELRYm3RWZHdAw9kKk8Ah0etGkxklrY24D/4T8ZxwEkjje3dWl1OFlpGCZgIN2lYCJmIDr8Rk04Aiq1IqZ+eJiEm2GCNgERUV/IM+MICQdZTF6OFwcH0WoaI7m2K41fYhBP8gVjxHusnxXaesXuwcgZFMUQvzJMZ1HWl54pCNHxfnzG3wt+4W6wEKn8/Lswoio6yqb43o6SmMREwE7HIrYTT4zuyg3H1hivoTfxFZq/PdU0gxtBI6DFahjcsKvVLd7eLhEa4X2aLrbU1QxyZHviE2mDQi8959Q0I5VnMwts0Pky904rcVtCjZFhOx67WJF7X+hGhoosP+C3RL7uV1DCAF0kOQygPbVQLrBPTO385d28k2U5+Zw0OaEZ9PbXJuv4uwzUCNynrktIQSc8kxshtUbPI6CVEQg+qZLXoceom0/htouaHFx2zxi4epRy5924hVzfak3xvv5YqvWc40pygF4tJRElPX/JdRZX4ol4LeZoxuz5bubAq7229GtkFPda+GuLQGCLmJyaXxoLYz7TE01IeUmngTa8u9JnMmm0rxxza2dtTR4n5NRlGiLqhq+oj/tuZCwCDAzfE2s7R1wmJgFJowEcLEHy0ZSaBQt9PPOk8OOWAwZ+UIP5Vx4UV5rbwVfr2PiJ50Ac076ThhMFZp1wfeNkWcV+xcrPQipXk0RAOSFRN6KChtt/gNRWAiEkcMbtdYua7P2TJq+sWjvzxkrda6rcwsT+ZTlItAzBkUU6fHce9KqfRoNAJ97/b9A7ho1hB1RjZ+vh9XGbHHdUid2n+0zfdf/Pbjhb93MZDPFASmocjfjnTBLGgWhAXRPANb/bfv3dYUnLDqNC7e/uYZ1USGe6TKP05b0w/265gOw/wCwekICNcD/cCx6zvPn7eaZSWTSYob1IeGGG/gdxHqDgcCiuF8zV7DFldKqY9kTBS03tr1QC6Ho7aop3uM+XB3Wb91/Hc4NhiMBegsQhQWVtX/jAoOLsMk1wDQYkJq8TYBBl2otAqnQOAR6o09Kj8pgDmmImScR3AVniEjGXsTxTxazGgj1bc7UbCKQ+NwYn0z8HE2OT7iR3AZD2bxboVY8o40R4ExXTY1BYQVPsmo3smHDXFqiBOTnmFfc812cCsC7hE4F7ln6WVGd3USjvW+VoctIsIOE1IartdJUvGT2xONW+TOG5WMRv1RKJMONqGuLgAgEJty+d7bLd6o7cUcEgwA5v5eZxcpahk+59Ms2JSLqkHDBkzKYxdHeYY4xqZr8pAI7XprT0PJGH9KrcPLMPRK5pdWM5HL3SdsCp2KoBxbjsSKmpebq8r+YJ7xqDGwUefeGTJLZj0CkRK3QC3OSwETPc4RHBB1i8OTkch3MM72LvzjWtbVSX7Ydl9sMVYFP884DHxG3VSJHS28VYmRAsOuJXIdpJVi43zQOtMIFWywwqL9vufSHBE1PGGwKdkv0afXJKK8Q/8kBLQBXkyy5xibALujFx/KtIyOTxP4JXZ/piZhd9+XheMddH+Dg6OoudEUBLofI0vOL2eXD7LmrfYPPgsJN8/xXJyDS8fy3TocjA7oOZzJ7rALMJINcY4i2OL071GIxNJ2M+VTZRbYaLJkh3PYGyQre+MgWzPS8YD0xt5VYDfgVMEPT2sSdid+9wTl7aRIgg46XFLxh67pwahHmmeC8g7HxEJs9t6sxXqeWVetlqZUf+zO+ACfkpfEyWQI/0Xs7G1dN6J/EOrzHpEFpVCB2Ya8hVncAxRyc68hn8is75I5ZWOH/yoOwAPHGQ+5u3IUQafxADvzqwNIivlXRBjXIPbz7l3EsrvwPdAeNymLrKCrLhfF742Yw4Cv2RFF/EfeR35BRI53zt8a2cTLslLo9i6x+dgIhfrcU7jno+uM3oxr1wX31zW9G0kLnL6S5AL7i/zTR8yrwIOGP6A9z56AxQ5pW7nSNxRRE7RopZByTXWwYtsNXI6uIdL8bLeCpedgYOO2OBtvvrDc2q7DLQy/RiYb2MKVvLhSzqCjzsk3XVJ3zVKbbbLgsAfuP6qtyM6nqq+30m0K5tw5xvwfBXbuYkzEEJgJS4lwKQ6P2WoRInRr//Dc/V1DQJrn7ouJfedMJraAabrbbEJrrAY+O//U7fgQfsc9z+FuRa55UfEH5Pyxbvi5FdllhS40GXKvZj5YGQCGNqmHCQ6MUGlj05voaLjbHTwcvIIrbrLZroqOJuweClv33H/BCPO2uqjJSlUXCNs4sRPlHbnxur97PGCB7GpToTVHleuWFYL/3Z1HfKjKdegS9lXS0+rYZWS990barotD7P+40DvoZjFwqBKeNPBtIJkF28U8UgbqIpzXRd/R3xjQKmQaL/P/0p3++lHkWrDH87U6hKSN/F08DHbULsBSVM7Fm096z1jeNnNCurHt4IW6/MvegyC9hSUyALxQ1oNn0guEpWnoKEM3v9K6Z3Gp3WpH63uhIgh96SGgsX7nreq7OqmVcUDzynl2XwF7Kilrnec2T/yp+bW1HBcLmpd39FcR+3hL13AmgWuaxIbDFLNouE1DCayhOaqBto8fjRA0lNiO/oQ5X2YJub4efrRQ+VaYvGaYm5BlJYjgpf5fLdR9W0/8JCve5+/myDVD/395297tQwtm85RA4EJH77fz+g82TbpAGCIIUOxjcR6Efl7tuT9yKxaHq1PKRCA4DlU/JOTEZw4EXXEHMUNiuhcV5TH12m8qLskLSgRGj14tSjm1HnP70hQ5kOvGlHNQ7t8voj6R15YIhcNjtHuqhMG7+6nYTQAVfKq13smU2coOr36bccZ3rpTo2pkNk0kolDjFIaHwjDvYudLPjKYBu1GWIOFGO9rk11o6bnEtr060tsyGcZ2kjt1cG3yGl0ypVn7eHT9dGh9wzBQoSBcSMWGh+S3Ts4fUzkgut9ymWadtZh4QEIA5ZW53hSbxJrr3+79L8Tw4s2xf8/zWsuMb7YAA3q0vu3aZk4p9jK20X6NpWws4utij4h8klxGtInqt2YgN7Idjr1WDzwGNPAav/RxpLjXMTVnZD335CQYv8IcsL7U4LiO6JhpnzpSIalVXzHYHnYeuIJxuW6kttljwI6Al87V13paUMc/p1KvIfjjRztnmwZ1hcqAcuUHUKvFeDOuMvfnQZAfRvwOjXkSH6krfM5QbUxqfV8dav1lsYnQbtUBNo6TSYIR++WzP698z+X7LCwMW8UCpDMCxWfUtx9ktpHJxNQu125cGeNiIMfsAVnUKtS3eR62OHIQEC933s5aejWZlPgIjkKEmevkW1LYIGP1jToMsZo/VVXR4VnD1AZAahT06yfWq13GzDFCEwhBfP9Wr2KtQq0/de6S8R+4kLulPh5/KBpXFF4JLVDifxP8QM7wuYJzIbLKhRLcpy4A6LJ5zAY31tgA0fLzdP2pU9YBHpOSS7HaLeDWON9+ph76svasNN0GemCOX7vOg3vXUpTSMX205YuV0knerEGQMO8VhXoqiMdkTbRRhaXQbedODDUt7pw/oWTyzfm/mKILCOcaSqVhhE9zwKNQDS/H724CQhsJ8zZJMnSCC5ZA7C7rKPAB41I4rHSFudQnqvSie/pQK0zGQJ+Y0TFaeJIJ4w61mJeueisRuopjizYLNLl9MUBumincvx9kS2IIm8TmI78Oh0N9/TBWqixqaTiToGNadS3YEzDXVQ6NySZqHcK3NHH4ADU0t7o3wmKFKq+zOIMZ13LTXXs0tofU7cXwiPdcdxHugL80LvNnYjVnyCKbfSV8/xvBWsH7V6HpxRXboRP0oessjCPK9I4MLRuo9Zr8mp+9HjvqtlNHCQKZa3GImMa3opGNRwdtxSIkHJHOBrdT5xxoBfutEOxdluEA7hzZTEICoOHLQyc6Cvy2GHvgP53l0pAGdcInz7en1ngY7ioy3r7+WI+gAjdVlYzjhMX1DciLJDh2mAtbEcU48ZJVqnE/WH3Ls0R/ID5VX/AJPCo3g5nJ/i8l45DDsr3at/LUseAi2Oj+oKWlNhuEgZR/+mIe4DgDvOwiPhsjmfIyffvNWBe1tP0IjrZGNyMu69K001FXQM/1hL0VuCH0UsoPHl3hEbGTDntciP+9wGSfTeNZsYyM/u1ESP38lDjVYsOLQ+cO+Rw61zyOmiNn3GiHV6a84cw8pY4dLvguIfURzD1y29UtG4if72k6GAYAV7zxhvDjLgL37CukgwN0dC/50AH0q6bGmXeVo5e6xQKGOwf7Zbt5tgkyeV637pXdbQTUPyP1ICa7zbMnGfBh4gnCanU5dsNiYRF0Y64xrHQx4xtegGJBmBRsJG1KUoyffBGqw0SWPX2iHxvv+9E1bpTaom35Jmux2rsWTlx+O+JjoW8pcL2bqRnwATAiHvl+acVvaWELe4Gk5prSjicaVRQvOW00Fadt0TRe4nUyLMiQzothuy1RymEWUlTmV7ASzARDrMDw189MLZgHbIfSpRpiYHI/vL0ffqscKSpGUsEJR0nNvUvyKhj2GLdnGcEL8IdsaQrmmzlqcAN8TW3JQKprHAUzWxPdWycaLzeoJ/u+KrDR6PWyHvoAXPKdQi5PnMOUgQLLGhkuVdKkOZFuZaIPWQaBhAZsPn1ihIBGw50X2COER2aonpGkykeRztlvvnA4ByqQJylzdHcYV+ZBXpYsllR3ruCJNMMeOQSiA69cudK4lAnHsZ61kNYLbjWS3ptaJhOhTaevBkvENKXplOUGG6o4DCKUpHOkwIjW/aQlSDw31PW20l8Wn/o8vFSryAasdPcIUpnrqBKWKEU6opcAGCEEuDIzqiLFxFl6zciFssvD8NwYCdyou7LH7Wa1tbgxfyclsydiQSqMjulenizKcmfv7+p3nWaprJT4xpjXwQn4bluJjnP9Xf2suZMrTwUrmIhN9zFerKrEYmlBTxQamIaG1i7zOHBGRWBX1tHTo9hcD7Jeeb0b0YCqV6NoNg6gnJU/KOIqpV72eapJDWBAiNyZczNhiEV1MJpehrG2Mc5GET/RGn1BnKAdL2PsRv4HRwB2qrTVnjHlWNwXqSP3adPH3Ast5mTZvg/2gmfZkqL46T03PmM9sEFMvZbm3RNeeqMgwuAc6+JgvaxYX+cJCk4FS0UkpDIpBkmF60W/yRkMKeR7go/Lt8dCSPGsSGQ3Qn7ERtITinswVBQAWpJXVxy5jSSfpEbwI0UXl6XC8IabC9d1M1w1bCzLunm6UMxtVOkwKFknVeIXCWpGSjvsgwVvHf53Ven7ZyRCRnLaILDzny7N+DQIdSHDWXc+Ae83R/XqGWIL2Bj0+VY3zWPpe6eWS8yT7tobX9ZnrYqpMpvSWZv1ZQlvEux55F5kO+4dsWuuLHh8KCdXexWPxkt1tcbmgybmT2Ha5grymNvrc7UPxIjvYWOzi3e2URjaT8h3HlN/tNLyzTv4Rfe0HvkAjUVyQagqbNe7p8iop+FHFgdfopqGR0ZBTOhvuyB70nFJJ5+WvCH2eKP788zYcYoDbc0C3OC3SLo+j0JlTFj+TARNHHcK/fPQvYzehgcsuulAn0kL8407bMpmzOHxPb5X5fhdM7ph0bnUB0zC+xif7Y8z1Z5vt2GBoqZDuXWyANWlfZtQj1gk5jBhcWFVhd515Y44vwZUSjwupUYshqe+hMPbSuSd7lfNgUzvTqvJkkhvCwis3IuHYX11gt6/a+PM7VxXJnsp9o7lcNzKXZ/WCVOepZCp8jbLFm+9W/yoKCLRlNjDFQI7aDAo2hgyNXAJD7pW3LXrrw+i7icLUOxsESsU4tIJGNZA4A1nzc7bRIfmUHmSALx9Rq0hUeN0xcxvB+QZAogozyjf6FmrtY6pZXw3MKcsqzGbl9mbr0eo9qbnyCMVOG9ARdxSKhqHVNDWL+LQ1tCLQOWV35L36ii2TOAIswoHqvg6as355X7LE745Ol31o720VylGqGcEfm85gtw21jZ1Qlmoy9EZvKKYb/p4K0tMz8wBByTKzRdIPCymPvoJtR3YNHhZ67fljnNEGsprZKo/WUFWX5edfV8Q8bmSmmXWzjIQBrVTkaTQ0XswrIzThhwF3xCWb7ipQQ+U7ptYJComkoBRc74AU/6MiKsuGGCNABQhVxZmtsEeUWnCLWZQm3zXSqXJXYtoQOn2yKVk8m4YU8J3z/AqCmFRdksGb1ej3/CGg5QMIL9GvUZRD10Op9+7D2RLuY9T25hf8wIZ3kUb1BsmmoQCx8mhU1Q87FVvYckRPTrYLsl2w/RlxRh/+jOTOE/rnAkNDRzecoN7w5oZcL+r3yoQajHvfUvYUs8tI8yt6OVMQ60APbOh8mxYK6Jc/sEcDZr5dlb5BSKynMrF4n3PX235J2DTwCm2U1T7U0w2zXdqY7YR/vha7LrqAC7sbsB7quauugFjHs7jjojC63rQdJ4marMCUbmi8LHLxNmB5mhK/N6dBO9snrzQTcnlnzTs0dEJmvdz2qvzU1mD5Ir/lYRD/fK/Dt4BZ6xCfkLzZP+ync42jc3cpJm+ITfx4AVr5t/Rqt6APTEcXDYMHFRAab3NWKXhKNrT4FndisvxnIZ+rARPivbcJ97L3kU1bFcb/MQU/ZdtWU4a2D88J6JAXQGaBbAOzvXoZagzzJh2o5tkWZZ1Nh0SgSq9wfkQ7UwiDy5DEiHeKUnA4ZCVZoUICeWDEttJFTF6KLyRr01ksGy/7XPMMiPq6Jux13l/+3MECK7Mb3mv8uSNpNfiUr+qcZRTzg6PDW7zz5oFr/uSGrZdC9Kngb27W9rXl1nsYcW1bDnDmZJK6AFFEA5Kza1IE7YhqwKnJs428hxbAyihYSnWnlHETm1roJqmJPi+wMiS0Ehh5XSoD+6T3s0ZzuocAVNDNjlb6+lOHBxEsjMr4+6B8SIH+Jociit5qTUWKZdZZB9tfWYfREekIGA9HxttgvLTVxHyYeIqfHSFGN3kFg3v60+MUjMeg0ireN1TKP8jeQr4ha3mmI3rleQLGMFaKoXxB4yKXWeLpbTRsaAmSaHrxRr2DNMCTBd2uQrDvNUVhAthA2ggWSSJ8vq+8kUBiBQJ8oP9efrMhRyrQ4MDwGir8GjgTqzypLsW1lvUSlN3SlVvxWCH83c1B+SR+HkyKVzggJhtb980m7MvQy6Ashp+sTZw0S0X552KAm8KGAp8FEX8aSogYWaXA4RdYc0Hbbz3wha/JYYrEruhSEzxt3u0U5Iy7FyRCSMCExHSylN8P9Pw/dOgcGqtmz8AJlP0HWWyLYf/V57IsBIT1+Qw0vGC8vJnD/CfvUABXT7PqgqCRIIjaD7542lCE95AwSe+yDBFURri3EZsqc+LQcPF2Mm0UEk/eUu8ndXFSGToFAl0ZM+wodrb6dVr+ekYjg2qlH85J/KbU/DrMyhkeAZKS6xJfs8e6Fdws/di37fTAGKu1Jy2DSETg9Jfgr5l1sqt++NhfUKk4BkVVfSipi8wpAnDX7WdC6mEiSElgU4BGKZKlV8TdlJMREmvmjWrG7UVwBBxj3EjopIvQheSwYwFr7KVQzWKuR+PEmmE2RS/nyxvps6Ip5Yq7ALs1rGK/OTJvQAXQvsxb8ebrn5COn2Zxxk4gELX1sFkBu82XNkQ7PNTrMY1DxSVA10b9nqLRAqlE641qhpy495+Ys7g/Qn2L5MbZvicPhnEGQUZnUlFbMhJ09/bAdei/LiFeTKtRK/+piW4zB205Ah4/YCkygRoePhzOgJ4f9sceDAYAilLbA6n4pjh3dgQv6QUhDLhNB0M+1Gqvl6XZFFPexmA1CYKr61jgtkC4F+F8wyRrZamm7qNEVLdx29o7Mxsg9FoHWm+BgiwmOSlGWGGvDTFNQQXsajJaHcpgmkVP1DVZZNGoYT+2Uv8F6QKEzaxgNKzDciMr4Tr3HLpT0wB+gTREmPGYCbh62YLvGvaxsy6yaw4w6ArEhoYqv+0lCcVIF/J5bCapDkMLtBnXaBTLf1HHEAhbJXWdqzDQQFIAQrXqzFFoGmOmgODWGkW2YlLdxwemXhY7NM6Vg881U6YkXYUFnYiOyyPNH4yQZXC+24SEdWkTotFQr1Kl+7GASRh6bC00QPSLsdhGJGn7rTR3qEIhCflsvBPIBX5HeYL2+A7Xhopf2eoyj1K+OMKScYiwLU7D5QoF+q627wXrpgw0NHpYAlau1akS5cLuRDL6V61FENAn0mq2WgxAeZtPzpl6dOFASrrQHRDq2tTaOc0DnVYt33m9MiXjDKqLbrgmqXkVq142YSAiSbPFpX3UN+evw8OrOK/VbJEBxhFiWg9VNXj5soI8Fr4z+f1d9pqWdQPNnT3wv5hjyKgIaqAXa4ZB/hTuCuqepvYppC6lpvDksctjDEi/SEGvCQKxilHmR19hHBbJHXaei4/SW2Att7T+V8E4LmugB2iGEi8gupiYAX8HXoFTZMJ+Jy81DRP24BsCkg2/h4Ell8LWgbP2S6HOrgd7SScWt9g/9cjnuIXLwPP5gzxUe6bMCyfABnQdOGWYtwAA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webp;base64,UklGRlwgAABXRUJQVlA4IFAgAACwhwCdASq/ACUBPw1wp0snI6GjK3a88OghiciO5CsIDzWjHsmAE9nX08f5n05ejNzn3pm3qb0JemTyELz3/XPSH4pflPD/zTfJJWByX8y/Ev9T/B+1n+p7+/lfqEezd5nhy9gX34+xd/RqueB/+z7gH87/sPpV36P4L/c/td8An8x/v//v/0P5R/K79gehX6z/+f+1+Az9gPTk9i37s///3Sf2zbA0TSTMebp90fO18nnSKOVu5GBBTDmAvxh8AFferWhA98UYYbQpLbydM356oagP9N92+VdoistnulsWFs8ILaX9/W73oMdWa4d+1ZQwFBqKM9n+eS/5t5c49TF8g0WCoHpGhtWr/lYfYuWLy1pHfAupZhww8mA6DtUSqYuibp3Tya/H8771zIMq9RsNg+5YCtpxw1boxeJi6H54rdobPaHi3SpvQ9bB0/9TTOZPazJ2mpppnGKQyla6+zjKbCSNODl7sNzJIOl9Qpo/jGQ3DC+p3mFh3r9OnVRj4rwtHlvBglqaov/L+u042JyOsAoxyCIDEVZUMKmJoRRfwf8n6OKCtJntrqjcq3D58kuxGMgv8Y6gG4CtzHEJ0wKrTm07xwI3+YopgnSuqAUIkvIzv+GdtHEzbayhSgEt0dBhdDWF+Nh5pPcg1FPZvXwRU5EDOqzsukB6OYyI5JJcnqIGr68NwfAI+G+4qsQAYRiadlhJg2hvDrrMtWINyl6P66up4RIroHw8sr4GKOJguUIlrRMK4ZklBYV3SBhmZOwkFXAbckl9wXngI8ut9fPB5G76u4QkSgjRw3qcsZESCIkZ+cEkXqx1XMqfXoYVDR6bK3h0Q6+8B0tS+CxYMy3NrsjTNJUUNDB8NIE92eFNJgGkGOAxnQoARYPJi8NxcrQSqiWByo0fPZfJ77pE1lx6sYD/k7YG4Gd6uEamMJIRp8qjg253Mzoq7Ez8Z4bXr/RZ9Tv+XLlAbUaUwstoHfWEhbKYj1ebYSTqSja+f1x8DUlw6xSROBqYiVxUaYWkSXqLnAnxcd1dPoVKBvBf2NdesoNhjlmvVkJp4i0tDvYPM5CevSu2npSWux7hI2DbSS631RCeOvRP+IeOVSLENwRRYjMceXwog1ZzyPPqDA2nOChPG0M+rLVm+cc+mVy1nffyIropZ5YguLVDvCsFoyR1iOHrezxClzCEz3nuWC57+3BEzULf+NvEHk4VZsbJg9xk8BYrJHIUFaEL89aB5PAPkBB3HNzy3kvJVkT0NZSCvAC0VgCPGOuRbMtOlYQCexsrAL2QDqZgzskuff9IzhjjWupXsVZ3TAhjz+g4Ax0eS2oC0Y6v9yJeUaQWgnVsi63EIszVV8vBkrbXS+MJmMtjib3+EGHEbNNrc2YI8/PwBKw/uY5XfD6QK2ED3yNNQrfwr73xLQQ8m9Tj/JsUXaKLfN0PUpl8aaVy8cO1drjbJ36z3rogAAD+zP0Gqshjec0CcBoS2P+sVCDrE1PL4g0vHee/0tsNMX9S6vHb0R3PP2B5IKvIaYvmDx/nAxMEcam7/Kj36FeFjb802MEIzEw5Du5EkeqhpjoJlUxucQN3HNWM8qYVy+y/RClywKSHWnsQgV5uhv6xLEUaDkt7P6yB0MFf/M89NF9aWenNUy1EIIhnxQIoGWWZk+JA/ebNb3LMTPK6SdewBWfmgHkRqOGqFeyv6LrACCFZ0vLb8V0bbKCWDhRAKaAY/JYa0yKCp47nbBZdxK+znSYJvfXP+wmvgDMu9OG0xSRsKFZ4zGsqxKf0b8qitEmBxiIlnwTYOhWySP6uQ9flMVRq3CaSkyoz1OaRdoIjQmjaqtuCCyR3en1I2GtrvJObVkc6V6CBv2ZPtcfJD3lrAwrSa2ZmaTZCurqH0biPyP7XQ9cjGwr6ayrAhYjDsYH41/DetC+eBA+YjOYQpo7CijTKAKs9HLNboTTpiZSnFQ9M+GS+qCHrXLq+ztMpDjMc3RJZ24V2DQb2CsCzenybU/vtkS6In9DwhOszWQYJ6CE4ER9FrGgauFJl3DF3qWvCbF5oYCmKYjQ8V+4EeNjQy2R+gKO0EfG11V1GwsQSMyZfvGt/RnwzNhECCoR1Yx3FFy/ekrC1t1MEQQUdZhzrjx2sC+xH90XA21X9e/kbK3gsFsynKxnAXyyOVvh60J9j0mat7OTKEGSno7PknVU+D80BMPsc1ta5Vl1MsTyD7ICayMUnD1GbxJMJu/Z8LcdK6rNJ5uy/u8Xw4GrzR797+1TAupynBodWho7z3IfMbIvc9z465m03UCVyijkqJUIW+HleMAj6HeUw22on+aB1xzaAUlcwQv5Idlo3p3xYIN15Af7VSmtJscDTPNxmoNLcRpeE3CI7Cd1lWDZNvTCe08V6E1bb9PMdjNUg52Jz2HGBSSf6d1h2uh6GC2HA2D3CgoHJG0cLCLCpVWNTpHVSE+fbkw+4Z0ZY4IrAwMmVTxes3bX/KsRz3BjaonL/Sj8l2ZCGVVLJ9NxHGgfiWf7xXarQkcP/kp0ef5NCO13ih7hDn1TPZSBOtrykc3K0drhp3dELRYm3RWZHdAw9kKk8Ah0etGkxklrY24D/4T8ZxwEkjje3dWl1OFlpGCZgIN2lYCJmIDr8Rk04Aiq1IqZ+eJiEm2GCNgERUV/IM+MICQdZTF6OFwcH0WoaI7m2K41fYhBP8gVjxHusnxXaesXuwcgZFMUQvzJMZ1HWl54pCNHxfnzG3wt+4W6wEKn8/Lswoio6yqb43o6SmMREwE7HIrYTT4zuyg3H1hivoTfxFZq/PdU0gxtBI6DFahjcsKvVLd7eLhEa4X2aLrbU1QxyZHviE2mDQi8959Q0I5VnMwts0Pky904rcVtCjZFhOx67WJF7X+hGhoosP+C3RL7uV1DCAF0kOQygPbVQLrBPTO385d28k2U5+Zw0OaEZ9PbXJuv4uwzUCNynrktIQSc8kxshtUbPI6CVEQg+qZLXoceom0/htouaHFx2zxi4epRy5924hVzfak3xvv5YqvWc40pygF4tJRElPX/JdRZX4ol4LeZoxuz5bubAq7229GtkFPda+GuLQGCLmJyaXxoLYz7TE01IeUmngTa8u9JnMmm0rxxza2dtTR4n5NRlGiLqhq+oj/tuZCwCDAzfE2s7R1wmJgFJowEcLEHy0ZSaBQt9PPOk8OOWAwZ+UIP5Vx4UV5rbwVfr2PiJ50Ac076ThhMFZp1wfeNkWcV+xcrPQipXk0RAOSFRN6KChtt/gNRWAiEkcMbtdYua7P2TJq+sWjvzxkrda6rcwsT+ZTlItAzBkUU6fHce9KqfRoNAJ97/b9A7ho1hB1RjZ+vh9XGbHHdUid2n+0zfdf/Pbjhb93MZDPFASmocjfjnTBLGgWhAXRPANb/bfv3dYUnLDqNC7e/uYZ1USGe6TKP05b0w/265gOw/wCwekICNcD/cCx6zvPn7eaZSWTSYob1IeGGG/gdxHqDgcCiuF8zV7DFldKqY9kTBS03tr1QC6Ho7aop3uM+XB3Wb91/Hc4NhiMBegsQhQWVtX/jAoOLsMk1wDQYkJq8TYBBl2otAqnQOAR6o09Kj8pgDmmImScR3AVniEjGXsTxTxazGgj1bc7UbCKQ+NwYn0z8HE2OT7iR3AZD2bxboVY8o40R4ExXTY1BYQVPsmo3smHDXFqiBOTnmFfc812cCsC7hE4F7ln6WVGd3USjvW+VoctIsIOE1IartdJUvGT2xONW+TOG5WMRv1RKJMONqGuLgAgEJty+d7bLd6o7cUcEgwA5v5eZxcpahk+59Ms2JSLqkHDBkzKYxdHeYY4xqZr8pAI7XprT0PJGH9KrcPLMPRK5pdWM5HL3SdsCp2KoBxbjsSKmpebq8r+YJ7xqDGwUefeGTJLZj0CkRK3QC3OSwETPc4RHBB1i8OTkch3MM72LvzjWtbVSX7Ydl9sMVYFP884DHxG3VSJHS28VYmRAsOuJXIdpJVi43zQOtMIFWywwqL9vufSHBE1PGGwKdkv0afXJKK8Q/8kBLQBXkyy5xibALujFx/KtIyOTxP4JXZ/piZhd9+XheMddH+Dg6OoudEUBLofI0vOL2eXD7LmrfYPPgsJN8/xXJyDS8fy3TocjA7oOZzJ7rALMJINcY4i2OL071GIxNJ2M+VTZRbYaLJkh3PYGyQre+MgWzPS8YD0xt5VYDfgVMEPT2sSdid+9wTl7aRIgg46XFLxh67pwahHmmeC8g7HxEJs9t6sxXqeWVetlqZUf+zO+ACfkpfEyWQI/0Xs7G1dN6J/EOrzHpEFpVCB2Ya8hVncAxRyc68hn8is75I5ZWOH/yoOwAPHGQ+5u3IUQafxADvzqwNIivlXRBjXIPbz7l3EsrvwPdAeNymLrKCrLhfF742Yw4Cv2RFF/EfeR35BRI53zt8a2cTLslLo9i6x+dgIhfrcU7jno+uM3oxr1wX31zW9G0kLnL6S5AL7i/zTR8yrwIOGP6A9z56AxQ5pW7nSNxRRE7RopZByTXWwYtsNXI6uIdL8bLeCpedgYOO2OBtvvrDc2q7DLQy/RiYb2MKVvLhSzqCjzsk3XVJ3zVKbbbLgsAfuP6qtyM6nqq+30m0K5tw5xvwfBXbuYkzEEJgJS4lwKQ6P2WoRInRr//Dc/V1DQJrn7ouJfedMJraAabrbbEJrrAY+O//U7fgQfsc9z+FuRa55UfEH5Pyxbvi5FdllhS40GXKvZj5YGQCGNqmHCQ6MUGlj05voaLjbHTwcvIIrbrLZroqOJuweClv33H/BCPO2uqjJSlUXCNs4sRPlHbnxur97PGCB7GpToTVHleuWFYL/3Z1HfKjKdegS9lXS0+rYZWS990barotD7P+40DvoZjFwqBKeNPBtIJkF28U8UgbqIpzXRd/R3xjQKmQaL/P/0p3++lHkWrDH87U6hKSN/F08DHbULsBSVM7Fm096z1jeNnNCurHt4IW6/MvegyC9hSUyALxQ1oNn0guEpWnoKEM3v9K6Z3Gp3WpH63uhIgh96SGgsX7nreq7OqmVcUDzynl2XwF7Kilrnec2T/yp+bW1HBcLmpd39FcR+3hL13AmgWuaxIbDFLNouE1DCayhOaqBto8fjRA0lNiO/oQ5X2YJub4efrRQ+VaYvGaYm5BlJYjgpf5fLdR9W0/8JCve5+/myDVD/395297tQwtm85RA4EJH77fz+g82TbpAGCIIUOxjcR6Efl7tuT9yKxaHq1PKRCA4DlU/JOTEZw4EXXEHMUNiuhcV5TH12m8qLskLSgRGj14tSjm1HnP70hQ5kOvGlHNQ7t8voj6R15YIhcNjtHuqhMG7+6nYTQAVfKq13smU2coOr36bccZ3rpTo2pkNk0kolDjFIaHwjDvYudLPjKYBu1GWIOFGO9rk11o6bnEtr060tsyGcZ2kjt1cG3yGl0ypVn7eHT9dGh9wzBQoSBcSMWGh+S3Ts4fUzkgut9ymWadtZh4QEIA5ZW53hSbxJrr3+79L8Tw4s2xf8/zWsuMb7YAA3q0vu3aZk4p9jK20X6NpWws4utij4h8klxGtInqt2YgN7Idjr1WDzwGNPAav/RxpLjXMTVnZD335CQYv8IcsL7U4LiO6JhpnzpSIalVXzHYHnYeuIJxuW6kttljwI6Al87V13paUMc/p1KvIfjjRztnmwZ1hcqAcuUHUKvFeDOuMvfnQZAfRvwOjXkSH6krfM5QbUxqfV8dav1lsYnQbtUBNo6TSYIR++WzP698z+X7LCwMW8UCpDMCxWfUtx9ktpHJxNQu125cGeNiIMfsAVnUKtS3eR62OHIQEC933s5aejWZlPgIjkKEmevkW1LYIGP1jToMsZo/VVXR4VnD1AZAahT06yfWq13GzDFCEwhBfP9Wr2KtQq0/de6S8R+4kLulPh5/KBpXFF4JLVDifxP8QM7wuYJzIbLKhRLcpy4A6LJ5zAY31tgA0fLzdP2pU9YBHpOSS7HaLeDWON9+ph76svasNN0GemCOX7vOg3vXUpTSMX205YuV0knerEGQMO8VhXoqiMdkTbRRhaXQbedODDUt7pw/oWTyzfm/mKILCOcaSqVhhE9zwKNQDS/H724CQhsJ8zZJMnSCC5ZA7C7rKPAB41I4rHSFudQnqvSie/pQK0zGQJ+Y0TFaeJIJ4w61mJeueisRuopjizYLNLl9MUBumincvx9kS2IIm8TmI78Oh0N9/TBWqixqaTiToGNadS3YEzDXVQ6NySZqHcK3NHH4ADU0t7o3wmKFKq+zOIMZ13LTXXs0tofU7cXwiPdcdxHugL80LvNnYjVnyCKbfSV8/xvBWsH7V6HpxRXboRP0oessjCPK9I4MLRuo9Zr8mp+9HjvqtlNHCQKZa3GImMa3opGNRwdtxSIkHJHOBrdT5xxoBfutEOxdluEA7hzZTEICoOHLQyc6Cvy2GHvgP53l0pAGdcInz7en1ngY7ioy3r7+WI+gAjdVlYzjhMX1DciLJDh2mAtbEcU48ZJVqnE/WH3Ls0R/ID5VX/AJPCo3g5nJ/i8l45DDsr3at/LUseAi2Oj+oKWlNhuEgZR/+mIe4DgDvOwiPhsjmfIyffvNWBe1tP0IjrZGNyMu69K001FXQM/1hL0VuCH0UsoPHl3hEbGTDntciP+9wGSfTeNZsYyM/u1ESP38lDjVYsOLQ+cO+Rw61zyOmiNn3GiHV6a84cw8pY4dLvguIfURzD1y29UtG4if72k6GAYAV7zxhvDjLgL37CukgwN0dC/50AH0q6bGmXeVo5e6xQKGOwf7Zbt5tgkyeV637pXdbQTUPyP1ICa7zbMnGfBh4gnCanU5dsNiYRF0Y64xrHQx4xtegGJBmBRsJG1KUoyffBGqw0SWPX2iHxvv+9E1bpTaom35Jmux2rsWTlx+O+JjoW8pcL2bqRnwATAiHvl+acVvaWELe4Gk5prSjicaVRQvOW00Fadt0TRe4nUyLMiQzothuy1RymEWUlTmV7ASzARDrMDw189MLZgHbIfSpRpiYHI/vL0ffqscKSpGUsEJR0nNvUvyKhj2GLdnGcEL8IdsaQrmmzlqcAN8TW3JQKprHAUzWxPdWycaLzeoJ/u+KrDR6PWyHvoAXPKdQi5PnMOUgQLLGhkuVdKkOZFuZaIPWQaBhAZsPn1ihIBGw50X2COER2aonpGkykeRztlvvnA4ByqQJylzdHcYV+ZBXpYsllR3ruCJNMMeOQSiA69cudK4lAnHsZ61kNYLbjWS3ptaJhOhTaevBkvENKXplOUGG6o4DCKUpHOkwIjW/aQlSDw31PW20l8Wn/o8vFSryAasdPcIUpnrqBKWKEU6opcAGCEEuDIzqiLFxFl6zciFssvD8NwYCdyou7LH7Wa1tbgxfyclsydiQSqMjulenizKcmfv7+p3nWaprJT4xpjXwQn4bluJjnP9Xf2suZMrTwUrmIhN9zFerKrEYmlBTxQamIaG1i7zOHBGRWBX1tHTo9hcD7Jeeb0b0YCqV6NoNg6gnJU/KOIqpV72eapJDWBAiNyZczNhiEV1MJpehrG2Mc5GET/RGn1BnKAdL2PsRv4HRwB2qrTVnjHlWNwXqSP3adPH3Ast5mTZvg/2gmfZkqL46T03PmM9sEFMvZbm3RNeeqMgwuAc6+JgvaxYX+cJCk4FS0UkpDIpBkmF60W/yRkMKeR7go/Lt8dCSPGsSGQ3Qn7ERtITinswVBQAWpJXVxy5jSSfpEbwI0UXl6XC8IabC9d1M1w1bCzLunm6UMxtVOkwKFknVeIXCWpGSjvsgwVvHf53Ven7ZyRCRnLaILDzny7N+DQIdSHDWXc+Ae83R/XqGWIL2Bj0+VY3zWPpe6eWS8yT7tobX9ZnrYqpMpvSWZv1ZQlvEux55F5kO+4dsWuuLHh8KCdXexWPxkt1tcbmgybmT2Ha5grymNvrc7UPxIjvYWOzi3e2URjaT8h3HlN/tNLyzTv4Rfe0HvkAjUVyQagqbNe7p8iop+FHFgdfopqGR0ZBTOhvuyB70nFJJ5+WvCH2eKP788zYcYoDbc0C3OC3SLo+j0JlTFj+TARNHHcK/fPQvYzehgcsuulAn0kL8407bMpmzOHxPb5X5fhdM7ph0bnUB0zC+xif7Y8z1Z5vt2GBoqZDuXWyANWlfZtQj1gk5jBhcWFVhd515Y44vwZUSjwupUYshqe+hMPbSuSd7lfNgUzvTqvJkkhvCwis3IuHYX11gt6/a+PM7VxXJnsp9o7lcNzKXZ/WCVOepZCp8jbLFm+9W/yoKCLRlNjDFQI7aDAo2hgyNXAJD7pW3LXrrw+i7icLUOxsESsU4tIJGNZA4A1nzc7bRIfmUHmSALx9Rq0hUeN0xcxvB+QZAogozyjf6FmrtY6pZXw3MKcsqzGbl9mbr0eo9qbnyCMVOG9ARdxSKhqHVNDWL+LQ1tCLQOWV35L36ii2TOAIswoHqvg6as355X7LE745Ol31o720VylGqGcEfm85gtw21jZ1Qlmoy9EZvKKYb/p4K0tMz8wBByTKzRdIPCymPvoJtR3YNHhZ67fljnNEGsprZKo/WUFWX5edfV8Q8bmSmmXWzjIQBrVTkaTQ0XswrIzThhwF3xCWb7ipQQ+U7ptYJComkoBRc74AU/6MiKsuGGCNABQhVxZmtsEeUWnCLWZQm3zXSqXJXYtoQOn2yKVk8m4YU8J3z/AqCmFRdksGb1ej3/CGg5QMIL9GvUZRD10Op9+7D2RLuY9T25hf8wIZ3kUb1BsmmoQCx8mhU1Q87FVvYckRPTrYLsl2w/RlxRh/+jOTOE/rnAkNDRzecoN7w5oZcL+r3yoQajHvfUvYUs8tI8yt6OVMQ60APbOh8mxYK6Jc/sEcDZr5dlb5BSKynMrF4n3PX235J2DTwCm2U1T7U0w2zXdqY7YR/vha7LrqAC7sbsB7quauugFjHs7jjojC63rQdJ4marMCUbmi8LHLxNmB5mhK/N6dBO9snrzQTcnlnzTs0dEJmvdz2qvzU1mD5Ir/lYRD/fK/Dt4BZ6xCfkLzZP+ync42jc3cpJm+ITfx4AVr5t/Rqt6APTEcXDYMHFRAab3NWKXhKNrT4FndisvxnIZ+rARPivbcJ97L3kU1bFcb/MQU/ZdtWU4a2D88J6JAXQGaBbAOzvXoZagzzJh2o5tkWZZ1Nh0SgSq9wfkQ7UwiDy5DEiHeKUnA4ZCVZoUICeWDEttJFTF6KLyRr01ksGy/7XPMMiPq6Jux13l/+3MECK7Mb3mv8uSNpNfiUr+qcZRTzg6PDW7zz5oFr/uSGrZdC9Kngb27W9rXl1nsYcW1bDnDmZJK6AFFEA5Kza1IE7YhqwKnJs428hxbAyihYSnWnlHETm1roJqmJPi+wMiS0Ehh5XSoD+6T3s0ZzuocAVNDNjlb6+lOHBxEsjMr4+6B8SIH+Jociit5qTUWKZdZZB9tfWYfREekIGA9HxttgvLTVxHyYeIqfHSFGN3kFg3v60+MUjMeg0ireN1TKP8jeQr4ha3mmI3rleQLGMFaKoXxB4yKXWeLpbTRsaAmSaHrxRr2DNMCTBd2uQrDvNUVhAthA2ggWSSJ8vq+8kUBiBQJ8oP9efrMhRyrQ4MDwGir8GjgTqzypLsW1lvUSlN3SlVvxWCH83c1B+SR+HkyKVzggJhtb980m7MvQy6Ashp+sTZw0S0X552KAm8KGAp8FEX8aSogYWaXA4RdYc0Hbbz3wha/JYYrEruhSEzxt3u0U5Iy7FyRCSMCExHSylN8P9Pw/dOgcGqtmz8AJlP0HWWyLYf/V57IsBIT1+Qw0vGC8vJnD/CfvUABXT7PqgqCRIIjaD7542lCE95AwSe+yDBFURri3EZsqc+LQcPF2Mm0UEk/eUu8ndXFSGToFAl0ZM+wodrb6dVr+ekYjg2qlH85J/KbU/DrMyhkeAZKS6xJfs8e6Fdws/di37fTAGKu1Jy2DSETg9Jfgr5l1sqt++NhfUKk4BkVVfSipi8wpAnDX7WdC6mEiSElgU4BGKZKlV8TdlJMREmvmjWrG7UVwBBxj3EjopIvQheSwYwFr7KVQzWKuR+PEmmE2RS/nyxvps6Ip5Yq7ALs1rGK/OTJvQAXQvsxb8ebrn5COn2Zxxk4gELX1sFkBu82XNkQ7PNTrMY1DxSVA10b9nqLRAqlE641qhpy495+Ys7g/Qn2L5MbZvicPhnEGQUZnUlFbMhJ09/bAdei/LiFeTKtRK/+piW4zB205Ah4/YCkygRoePhzOgJ4f9sceDAYAilLbA6n4pjh3dgQv6QUhDLhNB0M+1Gqvl6XZFFPexmA1CYKr61jgtkC4F+F8wyRrZamm7qNEVLdx29o7Mxsg9FoHWm+BgiwmOSlGWGGvDTFNQQXsajJaHcpgmkVP1DVZZNGoYT+2Uv8F6QKEzaxgNKzDciMr4Tr3HLpT0wB+gTREmPGYCbh62YLvGvaxsy6yaw4w6ArEhoYqv+0lCcVIF/J5bCapDkMLtBnXaBTLf1HHEAhbJXWdqzDQQFIAQrXqzFFoGmOmgODWGkW2YlLdxwemXhY7NM6Vg881U6YkXYUFnYiOyyPNH4yQZXC+24SEdWkTotFQr1Kl+7GASRh6bC00QPSLsdhGJGn7rTR3qEIhCflsvBPIBX5HeYL2+A7Xhopf2eoyj1K+OMKScYiwLU7D5QoF+q627wXrpgw0NHpYAlau1akS5cLuRDL6V61FENAn0mq2WgxAeZtPzpl6dOFASrrQHRDq2tTaOc0DnVYt33m9MiXjDKqLbrgmqXkVq142YSAiSbPFpX3UN+evw8OrOK/VbJEBxhFiWg9VNXj5soI8Fr4z+f1d9pqWdQPNnT3wv5hjyKgIaqAXa4ZB/hTuCuqepvYppC6lpvDksctjDEi/SEGvCQKxilHmR19hHBbJHXaei4/SW2Att7T+V8E4LmugB2iGEi8gupiYAX8HXoFTZMJ+Jy81DRP24BsCkg2/h4Ell8LWgbP2S6HOrgd7SScWt9g/9cjnuIXLwPP5gzxUe6bMCyfABnQdOGWYtwAAAA"/>
          <p:cNvSpPr>
            <a:spLocks noChangeAspect="1" noChangeArrowheads="1"/>
          </p:cNvSpPr>
          <p:nvPr/>
        </p:nvSpPr>
        <p:spPr bwMode="auto">
          <a:xfrm>
            <a:off x="2096405" y="2478452"/>
            <a:ext cx="759683" cy="75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images-na.ssl-images-amazon.com/images/I/51xJYV-26NL._SX322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52" y="1551326"/>
            <a:ext cx="2451607" cy="37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-na.ssl-images-amazon.com/images/I/51D1gHQNsrL._SX330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88" y="1503033"/>
            <a:ext cx="2544271" cy="38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ul Surfer: A True Story of Faith, Family, and Fighting to Get Back on the 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14" y="2909635"/>
            <a:ext cx="2359376" cy="35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4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8" y="137054"/>
            <a:ext cx="2580686" cy="3938235"/>
          </a:xfrm>
          <a:prstGeom prst="rect">
            <a:avLst/>
          </a:prstGeom>
        </p:spPr>
      </p:pic>
      <p:pic>
        <p:nvPicPr>
          <p:cNvPr id="2050" name="Picture 2" descr="Three Little Words: A Memo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2" y="780684"/>
            <a:ext cx="2517318" cy="41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444" y="2456039"/>
            <a:ext cx="2743200" cy="4171950"/>
          </a:xfrm>
          <a:prstGeom prst="rect">
            <a:avLst/>
          </a:prstGeom>
        </p:spPr>
      </p:pic>
      <p:sp>
        <p:nvSpPr>
          <p:cNvPr id="6" name="AutoShape 4" descr="data:image/webp;base64,UklGRi4eAABXRUJQVlA4ICIeAABwjQCdASrEACUBPw1qpUknIyIirlb8iOghicAaICAjMCBtwvUH/iN5qzfjzf+R/4nh3+efdOAyEmtpdr8xhAVu+8fv/T8fD8b6hnF+/ZvUR6ZqLev2rsi1/fjAStme7pa7DrsssRdI4jAdDX9/jn3FjglDWbaGg/mDJdqJ0CscYOyasVefyAvw8IfM+CtZiIuiNwcxDE0WaRYdI103p0y1NJK6+DpooLKilVdIa27WM2ukpiWGeuaiCHGmcFvdulSldQQVcOXW376H4ziqEJUR8KIs0wMKz2V88Prc8hlq6ynjQDUL3gkSG61n9Dy6mn3um1uabkX0o+WvYc7gTP9u0xUPhvNV+ckJ29BctKCH89v5m3lUjhhRMg7CqGnPKu0+UL2jvbHfZjZF3ve9YgDVnS+4qxKdGs2aj128ETEvwczkwUmsUfBjq0mrIHNadX1NWKqbLWZvN2poSmGTH6vmBIgCIbR0oOhHj4KrbTszXABQI0r8ZKS8izUW6MqmzjoqDoOth1st+0LEbNxKDHDSmuuLnjRa7qpIUytbmzwQLFgWEoc0pr4Irm766NTs+lB3ZA5+/yuEFneRPWpeTPFIE5xriTIP6Q+0+8FGc8Of32ifhKU7YHUwnns2vLYJ5g0mpBBV/VcH34LKZHehsy+G07+dhW8yzun4Uu5TJgeTKoipJIg6GaC9GU0A356X1PsDSWHCfgCqrH8mmy0/VHlZvqGqiBmrLqLa2cxxFZv2OfmpW6PSbFqeKOrXmbLPoPuXjCBJKz7042nmqUFkSm+WVIHnoXUrUvIthkTgzpessCEPm3tbjw74WKrs/B3Y+LnrunllppB1uLuuE/XJVJRLAp6Guo98KbgyzfjVwmQncguNPj/0sv0TibvpYqNQR/7ClxfGcwN/04Ff1X/skhIAEuh2VjUn07wGm2AJ6EPrZiNGYmN1MU3EnJ3WDdqhyztZgOaojvzlBjUUrRiTEfi2f6kj9KTgRkPpP18QhZn7hV3H+AfeQiAXuU1XDUXHjJt6ZjwNhv+ZsS8pQYTENXaVXGbwH90G2f6ubVAIlP2mcchDw5djDCnh3gGII8R/zsiK45vJmOtIK2UeyHmE1d7dOdJDiNzPHAGCgJFl2I7CtTktqx9/lkWL2RHVpNHFftVDtBWnupPkVebBSCsKsjHPdCuBC3h3gwFS0/+vyob3LJ5KJ3crhlBKdj4VdvSIrbYoVeNJmH8IqQq3LOZD8CROHLeWqAYZNoo66x5+3DaDxGhxDMWFmfOd+A5XSmXmylb/hEUMh92Ll2rGKqqmXHG9a4sc6za5EvCPmPsZXneqALbo5AyYcQh7tnHx3EP3yS674nTIxkiycalvMRvH+eKVC9m3zwJz4ZTvykMp70NzbrLc9p5YTFtqvLenvpvFK5qe4XnNZN45KMag+8RY6tBxnTbKxzCAMz1gtAuPEL0J6YIuWwrSJVjCKs+JbNGiz5ca/3E0Hz79VGtlxE4jav7/d7XtBRTspf7lDN+JFcddZg+7egAA/k+xRlzFfcf2MdLMx4I+u5le0pjq24YAwzfDkc1axQpk+AJam06R5OvIPra8FcTli/pKzkX46CQJMTbaYyBz3HoaQP2V6if+gRY6f6kO0DfbFSppIPUufqycCbqNCkmzWD5yNAr+UulJmWl1PZpcFMIpxN4hXZQer1S2QcHxbTIH1tFdTUY4z7B+zufKzkdIO+UHMpHsNZg1m9hTc/oJpn7Al+kLMgP7kVGgWmpPGi+Fck8kQd92Cq42WiQJlL7Vyd1DdVRzJdeVbcC71mfs7B56LE2WN6Rj+B/EFbruRe2qiBE5GNnqAgNhL+yOJ5zysD7DRSj5tDce+xWcwwHA1FxTymIpk5pLdSXGS76bSw2EXAMvwxQ5sXsqHwFlFvET/zgix5So1Zmkw4E/yuUS7TUIWmU+2umHBxM8SpAsgrG4CQ2UFk3pk3trngodcYlThKW3EzYLQ/goqGwLPQsZjAAIK43+Z91IA+N6Ft2hFLREUF+LbyGvcrCaGps+BY8ME4xY5XPSMTtnTaGcp8s+jdDTx52oT8TjdgP5XSnq6/3MeiI+oyEWDsPCNACEgKCTkuUEvgGBiVVTgeiv6TJxkbHWxJJYIABJwatnF/9IL3RLcxYMZqBa2oy4R2BQvKzrnNx17UfcJq6WRHzMzQE8d8PQ1Soyzyb+4tOYSI9FsbLSxCPFoqbOgxFvOf7bYgXbgXGwdV2qRhPPmB2cHPNDT1VzSM0hUfRcPz+qMXbQAQYmKNwtgNTRgcmrHPz7sMsAPkZvxZKXX6FgeS9WA8SGgWy2uK2tfOFoyhYew1MtHs5hh5D+Xdxpt5MOIf2BowuWmXFZkRcz09nE6NaC6pl9e2QtsWvnHCGTmHvDoU2rqs70DRK8NOHJey4worFHEB/bG6nxPOEecJHAqH27xwgMzOjwZl/geLVKpoZVYlQsS/tDssNvZh6cyAEpvKWYHjvW29n+RVngG1xtNZCL3VXMV1ytIFwiyi/VP6geBusBh7k1j9pMi0CrCCGg725ItopP2dCTEvEg8asW9sZ650RUbZ7MXl4Du6K3Qmx5ErK/fYCCD3ZcWBd7O3Sdv38bLJaCXyrpXVv6MjRshSR37b+m4u2jssCCQOH/fesMYsuLZkHOI2HpegjpVTLhPFK+g2JkSkuyVue1qSiOXjGwocr6tF2Lj4RdctqXBE7xrgLr22Vczc6tc0+x/h/13cnJ3liWbgc3kYnZk1Fb1FSpcmklogKVqPL21tEo4BFuUnPMfpcgvUMh3yElKsof6HedRFGR8r9g5EaNorS5DxptS0lCl8gc+ETk2lvlUy6tupxXDHdpdstQGI9Skwo4WwkWQhoSuE/nU/LsCHokDq7PIewt5BkLar2hpSlKCnZAa9rhRQQgSfUfVozx4n+GhsZjjML1EsfMpr7ikcMKtdOvVnMIyrh0CnEfJA8BtfgAEpfiSfRf9pOdu4Os0xNo9Qo0Qg3XtOPvA0ODZJWgwmniP5eLzoUa56FqqKKjwqolU7YR5zZcoSrHU3C+es8tvMDvhMgiVpyMmJ8y4hZw7Vi4wdKG76eLVhzMTpUkT9gO/5pKGJljgq9nZ+CBzsqkWTdqJHmUpTkS3vKYcHfSD95/klQSP3rIZvp+POZ5+Kavg28YoKOyUK0fVzBLtR48UcTHh3tct/Nrhu79MfU6oUGbA6vB0xIhpgFYL6Gho1/bpSYq7wpFmcXgRezbsBFIbJ0Jq3lZ/Ba4xodx1jOD3zqRzrpJsLOJNIeoNtDZ9L8G2AufInBUkeQotZQEuwb7byXZug0CxzwR+1VFZtoEKXmAdREDYxTJb61U9Awez37/+KM8M7syG91nHB6BV1ZcvN4cH8CcgghtWt6An3ja0p3Fg94g9LBK/zfVdYVJB8fD/eKmajA0aLqDAYGLjsnnPC+xwwECvJgNRRZ4AQEsZ4vUqrxR1M7C2sG91Q5JuvkIpYpkyEbC/XjxgRZ8Da9O9mlc70/2Pbbk+BMZ43SMAnaMvh8m01MCiLiYH90VC6ulyXLMIbHVFjy07V4vCB6VxWgx6aGWxa/f/V9VJNKH0gpQ4jAML1vu4XSp+6ab1JH6tIAOHPDn+z3MnksihYcSr5VUtiU09/DLvPNOk0xDPBt2FLnvGC+RIVPxt4RF3Mbx0pKHVAfDl58BUKhcBN9jS4EE4Y9El4pMQQI9SM8ZyvCDYLNyRSdgMqbZFTxL3MtW/+bmYfJMaRzpm2zmvQMj1nYj8C2YiA9yBAEtQg7ecjNsO3z875EM2JYWaRO7SKvm+RrEcpT6H29CdzpnHNcYIje+3NujtKP5OZ5iv7+iKyGpEVbsWYZiR1yfQpRidWwlki/4SpLSQ/J8v05Nj0xkyWs79zqCM0HP0AiD7NTxMrUahgp5bcTVIylR5GZvj36ipHnid3Dq70g/GowOzpYBgJM4TrVWqm+3GULhXppnP8zUfH3F9Zr3MkBgC2mk+GNihRj2EvyTt7GxqMp+r1kz57y64TkY7R0MMvpKYpjfS0DjyKnZwcI5swdVZyYJ0OY645C2jzZIHkDLmxp44R49ZEw5MgmuM2jPV1fk+ddQyVUYBPJw7x/P95e9FHzN4yj6ay14rRec7ri/Fk3PbFiVBe8FezPG5wN00Fdj3G/oATipbmMexKPYmKj1YaRVg9Xnrj5bD/u7s1YMGsrWzgBSMBdx8A/AcoUs2Ueq55Ac9J60DFTcz6CFf7rzWsYpQpYzfH/f4q7Y8NAhYPcR8M4BGWanRgkx50jHV7aVpR6SNxHA0M0kYcTfL62DmS/qCxArmtgLLbSkR4k2oKDgiow2wJhxctcXGWkCRFbFVRMqgEADNZGttZ1g4keVBAMPIFc1U+oMD1J7+gkuEnCUOQh82QHPL8+71AYpgg3AjP9H8+5z32jikFMBcTz/Gju+81ULjFpxVyiWBv/kWTPg8v4n15T5Pi0a28UZgb0rc/hPhzwHARSvvLSA9PhllBmI0mdvBtlcbFUEui9n1Fxec4rT0QiFnocOyey+TCEhiBUf+IGAgoCHAdnMcxuDbruIzVV2Q+ILhDqX4sp6NIH8QLo++QqyL6ET6j/c331+jnUJeCj+SF+w+6+lnwne847wv7CNRsktZRJyKWP3H5L58q4UF+As7Z9g7vBfOqmILDJu4sOcL4jqrrNFzwcP2eGAqBjEn+O7EYZrqtYUmQPoi5PUN5W2WQGc+cKCD+YjtZQCtn/0rzJC+lRtMNvEvUPgNjEj0lBhf6gy9t+4V28k5J5hxA/n8IBSsPLnh/3C0d5z5f3+j+h8XjgO8x9e3LZ3Fqx/2tODwx4NaoaEODaOX9l1rY/AaRU+lL9XP4vuMMiZq85E08vuXRr+tcA5NwbhWg85lvFYMmuAwlk8iSluXx7iGU/j0mA7UTrn9qhSGykk5Awn7A81AnCgxKgbRp5ma0ccQeQDWZU4d9Go9lg9kbc8XVm3RGhn0aaIGi6W0HEKWuS2hUg6h16EPOE49ToNuhBnj3ZkdJ+fiVvm22/qAO28xYYCwGOIh3q52totSn88M2KM3MTWJZn3FooiGx047ijXUKU+bxF9vZDiYx1v18Yff0UR3cq+Z5OKdu24bXSf3g4WFGGCmPNm8R7TMlUpGg1ATZq7AyFUEjyTY3HFCn1f0FdDY1sC0QwzMu5Krk+sCNRBuRFVGdVvkYxa6ZTgPd1+umEqDl1rP+2pSIkn2AcyolJUiVkxKS4fp4UvAOYvKPtRCag1LhEP8goszuowSxQJJtBnUWo0c8HKucKc/Bwde++e15LoW+CB7cNCG7dWaBh4YoHN/SO61hOrVgjPRfuMHsYbxyPWGm+QyhA9G20qflAr2E4Dk47XqZJvhtlI/DTsWFXCmH0BFSspVmiUlaEwKPVOqU6Lu3IyOAfIqKF6bY8FqzrBu/wDnstkQqUlS3qsJUzBW1SW/EhhcaaIhM1gLyNDiOkaWaMNZ788reEriMSyYPIXdlUT5V5qRE7ttJZmsQEJI1jnDtnl/gM2p+z2eObS07TXL8oh1K533rPoPo9lWM2BNEwJp3LpOCUQ66rKlcIIyeEDeZl8T5TkyYn7bAbTBlp4BpQa6jm+E/BMvNR8B9O/dwrol2XicRgEWiV7aRsSqrWioOiXMapFO5V03r3kzYEdfxJWS5VAJkVmFjX9NmUnKHNGjUupw4HtcwV3lRBYaHFqSsM+R9997jujYIeaDivxhjr8atrBx7OP+hPzKq2+Ah2sc8dNeZtvlVmnvkWHmjeHIrgiyeJgKkIEfcSk4u3eCkbj9GQ7bdhzF1zzC1ncaLFS+tey3FoQTtQAF2UUvPRi3zHhZbV5sMdfMkkKsnMGo2852TbUi4WRTDMXshMnZ2z/9+69WYlHxb1UUtchr80xUhWiGePzZShwpBn0mSmA+UxRudsTBXI6YVv1MRTrIpFopjSloZ9az/VPgb7/DquL+n/Exkp9xHq0ZwxkYOYYjC4RYQSpRL5dYYe5BkXSsok0fkAuKWQwfCygItxI4nt5j7rndOMPHp3kFvo0MmRziUf8jFAtW7bPp0kRoXO2S3V7RvPgoIdNN1o3NAQVCK03S2UlhjrDhLYLzARjnov2Qh0C7eMJGJvCF4RmyhS8KfpJT6IFfG9VALB/jjd4i8Da6KJB4dwU/F7zz8Te48metw4gABkpfXGt6mAuWjlQcF0JeR3dc3x8YAwuZ+08JHoEi6RAx0LNbargFZGXFcLB1l0GIUIaTap/oEFbpxHJJjbzW+wrFJZmVDmoN58tD6grBQuT9+ZCYv7HYScZW8OOKqjeqwFWHZwALDwqqJ+3rcsSRthwDr3A+79Zy879+kMsLzkihDOpCbwd+dZFe++AzPvVje11rCwEffOwDbT9sRgLV1bbOctzMK7yfXnpmk48XwMPhy40TvCTRtqmvmbAWvzFS5AH5iN2N3sSOUVS5C5CvqUA+l4h4fV/M2xJK0UWcQTvB0PQZl7tbM36Ov8DNmjONC+057qV9p6qTaMRYUCyZC87cIS6iOPCHbDJ3YMrxJhuVrqNVySTHVDT9N1oFIM2ku0mxnzrrrK9ccHfK1juky3L6xkIreX6zRm4h2iwaDU004FAMyBKN4RIp+Haw2h39/JfAHG8C1KnpnV0pXNsuv1QCOwub1VVn3klWrZWSSBfPbaJk18c4sA9GTq1SGNSAThdhexkT8C6agmyBzrgtZcQhlAuOuFXy8Pv5WmSS/epPxYCok4ez7ukoyVzCClZ9ogBuLCSO1IYXO9/way+t3n14FLA2JA0Dxjjs6oLHYU2oSzUTa9XTJWXdHHdft2GfVb9rXf/BnRf2tk4WlnUP607OqFu0c8/XO5Vyr8JqTX6baUDqyhbuB/VrZ0hfk+gcfqAkMbLRk1aCEF8tgiP8t/ILIqpLEfZlS79RZsEApA4HBmXBxJX72fb0Q6lN0B5tBTIisfS1RDG9+Y4Sq4kwtKIQ8DU5OeSN7PjyfECzkrEyLJCpTlIyxLHTZnGzvoYLEFQp80QcqCeF7y52Hut2tZ0Zs7jDMsz3K6VPUsc/f8nrahL43He81/2CaUl8Wgj/cVwwE+QmLE+mb22sLUe52COtVhl7SIeJNQaOYzBPzWNElQUJMolsnZHIaOaqZ2s9uq7ImNX+twOL0DD6QWEM8LuNuKNLT6VRX3WghGs6sNX0AKAfrbNFHcAWjjvDWrJy+4cN9SxnYzJdT1J/rvD8nOc6wT22qRVrJuaGhAo+ogOQP7KCi5PkQ5FuMXB4Xx98wDzwtIL3iKrx/wJaJ5L7CS1sRjaOhO8u6znQNM+nZ6veGByzeGk3EJpifAibTOL2zkFQOMMmYzq/9Q/S9zQOk7Yva75NPuQcnPomEdZJhQNF3GIkTE0bAFBtKONm7r8Xx6fEbCvLNVHVl9lYUwyyod7zrlWssw08wrRZDktqhbi2jvbmZeTihAyHv1cFOEb9HpNW6JPQSA9X6gdbjUp8WU0in+7971PwXreV/UhJGS91rkQL0vy2MlROJf1QRabexb49ttUVwRImpt9NywlZM9pKYhcWoxkSg1zfUdnNwupap72aGhs4RzN55+CoruK6UqUr4dUbjGNSA0efeYKSeIOZj8NuPFDi7IOFNDvZNH0X5Z47jawWMdgyIOOF1lQ8Z0MTFg3kQCgKFnuVJWMf82fvNeGZQt7Thg6xuYth3O81yX5cX4zgyzBf4I2sp5/r5dyzAfvFnkFkFPWYPgKf4ixIMhlCivaiHGj1XU3IBx9F+zoLba7qJsZ0XSmtMMzCYhTfUjzotNkoIsQ3UnBm2HcpH68cwChjPgCvC2+aoImZbNg3s42Sj0AtrYbEeiPNYX3yLA/eGSr9Oq1db5qwA1tAjmApee2tj+Og6mw80UB0fTjlLkMqSFPojr/uH3kD0NP3QYGv3gC4RrnpvUouqxJxjGhAiA2p9EeCjtAlouAsvKT/stlwha5K7ei3lRFKfmTHkWfqm6z2cdKgrmOvZA+ogoN884tF/BR+9YnzUotIiEtQGBIbgQe6V8zEbX/zOjwp2Xxikrsp+HNA5eS2hrCfGV9R7TFIUD9HDwW5/fOOAwvDzQ2u/dWMORqD8RiHxYK6lpczUAv67TGjaUox3eND0ubIaZVnaSDxFATx9Gwneu9L5rvlFOzJ0k2UEyfpG/S93jAIfQyVJiUb72umxoI4GvEbpWWqV7yjE/Uzfji2EPKy2StHtMyorHxRbV6Yv6Q57itE001wp0ziwXdPCbz82jRpI4NvCT/b2KOQ/usjsViXQrc7zVInzHbOYW7yy/jM9MiqohOo05uT1DaD7HsrygAiev2D5fZ/usJazWK2F3yjcyWt/eLeLa5IXdKdrdjaFnMYqvjiWwAm0k3OUA+cf4l6PjtL8ptanQFW/aJcYweQ97fDHpdN6vpEwIQ/dDXc/9CkcoN4aDGdkYzL5DEhwb26pt6a/PYVmb0Ejn9Kd9skG9ByM5BpmwjcJ3dOcUTCkGvApF7uzD4Al5/PcLvgRL3xFbJ2aX7vQm+rlWkSXk76xzcxHpfGNBPmY7kO+P4+9G0XmbFzQWko009sv7CrRAe7M6alyLjEpJF2sZLm0E8AAwQ9qArCR2XvjJjTSjb2xPw9Ja+MJAGqt7qY8L5nRqEky3yM6wuTDxeTTnijaIhsPqzFTNfDGyVdyK3zo42aT63JxFzq6pdofUxo6IPInyebF4OmcMetMIAvk6aNTTNA/9ntVeja37AcOTAGF3742t+tUEQJ6GPgzaR544wlQPfc0vXdQ0z9pzoar/Qgh6xGHy5uuSWkx0MZnxmlSj3ahLeeWloGxEyCCk0/1xEqu/W2RfhgXcpzGVIgo6QuKlOxH/uN7gw8kfU63KM5BUcjkYMLh6NiKItbMpkrMGu9sQlxgiJ8Rm1vj1G/tNo6POqRu8gJMIumYIuNv+f1wp/L5l/w+vrKubs6RkV2VdNpaYtBVKIJc2nbO80SxOwGNw0LLvXQ5Ng7bc2GkF6tR+PkD/A/T29FHiUmVUHYIKsRfHOdsVzXH6wabcKkhNHjxLCCuHYx9tPjp5ELtbGnQy4c8FZEOuPlA5/zfn627C+qxrnzkSSVHyE0umWc3T59YbdM6TfaPyEQNYezu/8AWXkrH6QAcHKTdArEcrlkLcFqwCEr8sQlUOHJarMxcFK9e9VYdLlQB0RTEny+74IG41xnJvhnmTy7os00oiA+8INaToNG7ZRugJtU07msorMj4nR4X45NDWB0s8Yff9azBovB0NgyP1q9F5/i0UgbaTGz4SlsS8gdNQ7LEa/XEhfG9f0d5z4AttHAqh7+1dJvGwogKcYggtKNITTVZ3YWks57JE9sqc4lGGxV1DRJYLiV8sU8a4LdiBdGeWQkTXx2fGLv0afd5TKwnzpg6ezd1J/9aEZJ4bxLCwET8cKJmoICnHjKAN3rFy5EshtAVmEy8+6szllP5iuT29Jb4br1ULGu5d5TJCpRdzSP1ghAw6+Bpv1+TOFqj0rDureHtskVBG7BSikcpLQDp7iGWv8OFpVnbzH8mX/cbYRl/tPaG3+GDcvNRVKNBnBPZfKa5wvCdYDU7OdX5xqC7/GQQ4Wagix47VcziRELwvjg8G0wTMRE75GoXhT8A9ebgKp1lz2RVhH1ttgVB/hx+x/aOrcyusL5nOzWG/R/QsFYonmf+LZwlgar8UDr7Vph2++lRM5PmWaVLE/F5u7M6OUqIGXqL3+oi98iu2v4/mFUwlbGGcdeMG6GUJ9WAitJ3WS31Zp2NDSz9vcfCQ7/bi+6wYuUjup/jSRd6e5KACk9l4SLN16ramf8GBiS0iUBUP8h0wgykkHzdupwckl/X+OiAgSZRgHhCXoQ2W1EMg1cm8hG6koVAkdm0BCNn5Q+TDUJ8vSM8MfdDiVghdJaCC3bzakiG1RXeOynQ+Ud5T2VN8n7hmHzkvmapz03ckZapmbQDFPuk7PD2Zxf94lwypQ5F3NkKC3HFTV6UNewsS5j4l5bzo/xtqWjpU9eB61Fudv8spsU0XBWyzDhTuWRJLIU9gnodV7sf8MEoatXNXBLxiJNCleHNV+PNbGCOJpl2pKCuJfbVhofv0/+x4U5Avlnkedxp13nNhSpRs1r+RA2Gi6y3aqsON+uLZ5FIfbugrAraZHNVWV5Pd2842tb6bgwjQjyNFFE0IzXC7uQg1AGjowxsu7HQmrzH516UAF+gvZdqwAwAbUujImAEbYdS7THL/ZHpv+wlDmBH9IAFDXDmJl0sRylfTA3q8ZAap4YEC7VCXB5GTT3shrAA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images-na.ssl-images-amazon.com/images/I/51rNCMPragL._SX331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97838"/>
            <a:ext cx="3025018" cy="45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ages-na.ssl-images-amazon.com/images/I/51yqjQj9Z2L._SX386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7" y="179740"/>
            <a:ext cx="2965091" cy="3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webp;base64,UklGRtwkAABXRUJQVlA4INAkAADQngCdASrDACUBPw1mpEonIyGirTlMcOghiewA0FJzX99gPUFIPyP4Vf7ulH7vS3/dvSf6KvmH8230t/4zptfVl/v/qjdML/oLYvbSbG/uuMj2L5q/Z9+P64v7Xwf4DTyu0O97Pvnmffcf9/0h+0nsBfmd7Cf93xOvQfYM/qH+L9JPRd+yf8n2FemZ6OX7dtZIBX2qOSEtGRXWWu+Hds9/FtlDe39ap/OSKwvhZPbyBDbDeMySuX0AIGztB4jF/PbFq6RcvoDt5TMZ5Uijs15wwIE6B73oyK8no5UZ05fCzB/X6KGqM2iPqbAAYZP5NBBtFv1zWL6pdJLU/U6uIT/97ajLfgAb5iT3DFOslL8Xzpto6w58ITpo5gmzY7otYaf02v0QQl9zxq/A5uSReNtB9JOZih0QnLuWzmvu73FTGhCnJOI5095RA4pclNjhpqJDcEPVAJHW5mto2AP1LYT/tnQNJAGTBLO3nVvntIxu7/yRBiGOUa72x3D3K6Rh8LuJLJvgM+3Su5cUbvGz4xK8jeoDljBpiKQxeLncFUgyipYcEa2FphMe1CIYQo9s353OSAdxEEFFiNeXeN5MXIPqxS0KXB1V8HYwFUcK46EGezyiOnRUOnsaMmfHOXEfKQJ72IwpcXqkl+UrznspTAbRc16YLERQRx9AAjCCMoyWUFm5GHQMayOftghffKrXbFECB9cL/0MsVKHhu8p5q8BWTAq+Q18WcCUg0Vkp6qiQrgarTgPirCeDScL7DLpD/uJrYPnB3aiUb/QDMTucKcmdYrTspUNsnifrAzlxw83KKsNvgC9hZdVhb1Ug3MjTs6ZHAOKXkWtQvRLd4v/ZcQIQ1Ev+2zOCPfWQ7ydcULhzOVxPUUzMzJXTv+GDyXIaZz/ufuRXxiG6/IaRq+TV076MwZQ9nDilY7/4YpVEYTohhVP8NURq6tUCREfx3R5fG7fBe6E9qvLB93dy5vFIf/hBA5YWK9rgvKaH6sd0LCr/3tAnXYrpEGwkCiHYuYwPUtxMiW/XTSnQh6CY4NmN88xunYoC30g1VElC+KNELbxwzhfa7xy6D3Pq9JsflWFEbQJwoI0RHhMqMmurnNBsgg24pKQQhDKa4jKgPTy5eBO8L7dR362BOW+v0uWdEhx8jcvZo1wfpgl7kzUrjBiA/wXOH9NNgNhC+/d+74UGPil3dame8uFrK8a+YxfX/YPo6qgOL+lq2P3bHYetyvMfo+AVqHa0yNo+/bT0TSxJb/gN5N1y4rrV+Kn0/o5yvOxvf2LKUliVTLk1eAvUMiWMxkuVjR9X3ECF0zy8XbRIUGZEAhLDQoe2RSlmvCJ3vb3oMV7UhC99p6kGAbsaC+VvPsztcICL73Qldd4cEyA/Mc2csn/C60Llyrd5NlXAEAwMFFTWlNVZd+IuHXZYIAjCECsSYbP51ASxLHPNPAvTswk1pw53fdg4RePSq+s5gDFaINxfz56hr+Nm/NtoF7UDwO6RqJMw0Bvvsa8y1NNqk64JZ2QOymquuBeNnCzp4jpycg4yMaM1IwoYjeExSbC9zQ54QCf4CVkTCEwuXhd5W8DQ1PaOXwsKx4jSInB4+gNRmLy/SIysY54rPqT+1I6tPpTgEg18K7siqhnZKlkCLs8bRrmGcNwlnGh5LekDcXuCVMbpQpuOpMgOHFqL339/fRf9BlmsrKs9kNuxfnPwWCQAAP7m/t/1z+mPJ/xMfmbHR0X7UNBY5eDdAZs9se9ndvyctz4vUpg/qILjnLzrs9wuqF2xkKmEd9mPt9a4O6+O298zXVYtXvP5UKk2B2vD0/N7OGOSCU/QKQ9Nvo7HJSUX7bajCpDNZ/nU4k6XNE5QHmpFC5vnELyYpMwkY4uzjzF5PxG6/j6udhWxhotO0Rc55c14IaVslRgpMjM0yvYoZ561Faaz4NWQjcL0hsp1ntEkOhDsqbyDAj8OPdVL3lcN14A9z8Yg3mtNdyCSjv08cNcd/c2ZWkSnz4ilLrnV4h6MTXF9bQHFt8iJUTj72ncEoi6WxmY6MYKrusTqhnwpH7q9crSQCmUPRrzRnPIuox3K8Xo53v9+hIeWR5G5tlDFVXrGKwn/dx/tTA6lZJ8zxtePr18BwYlNGzKnDQzO0nyd+YZ2+h1FDnouzo2oNS90goD6eM1fqHzxaBvSubavIsJ2nGhRP0Ar3J00tMt/q4fNJLYCB3ATzYPJaoRy/BTFe2+En+K6D03DvjVgLDsVOPUfdADgLrAaHdA94P92k05X/c/PT7XzYX74ZfSlFQl6/CFuxQoQ/+4V/qDwUONb/1vvOGccxxJLGIBHEAe5DM75PFL+bfng9f6B+2yH2HXvR09eSkm0Jx7Z0qs83QMiuuZrV5Sde3iLmvFnag8OYDIMt8wmRRre80K8NQttb3xApKkjEr7z9Vb4cMRIL6PoyVl1+vFmm2njE1ZvObXtQVdUr4lKDl3p+ZiAKDXQY4ReFl8F2+IiyGRBeqnV1Nl8a4bFyWF+mJ1WMzPQTZHBbQ6qavjfFJ3jDSMDfUYVGm/jpS18JKW2M7Iop29hvoJrE9X9SU9kQWvj8usDRnJAUwMWrLQPvocO71qxahg1JWzX6l9CY5xmBEhHmRNexDEbWX6UXS5LpUd25WLFw2x9eYdCniIThoHGlz7M2vaUz0FpBjdYaKJNbBKZbGSthvdMx+FsekowFD6JtlBKvZesRFEZxdSVFQAw4w/kfNLbfeAp62COv2uknagkjWDv7oYHp/vY5DCteZ7AONxK55tL2e1Qr/l19GugKqrKNfNziwopRWwc0Rb0sCGPBEMZeoB4wSboALWkB/xbf8TrjPkMmdkeIE3UKJEqBZT+pHNFmVvcLRoUKml9UnqR+sSqIokiFpAMgLrLSlUzYAH7jXw5aG7uqykgO6OQzilfJ1d990Cs3Sg7j4L2wJwJc1YM9b+uY+fGkDWi6v1nhywlZHjE+9uMnXdCscTsXJQCK2fCkrpFW7SMruNYwJLH4cJzPMMinzNioOMRnah2T0TCjF+iTEIfZpP1n20Jg1GPnYlOoCF76AmHNz7DPX319JOjW2UyNK/spVIO5becxvRlTOl7cUcUK9r6GWXdpcUW5FVca+g5yvOjwhbBLxSAvkNLY9Ma7yzY92iUnS6Lbx9VgH5VcyZajaLvJudkR/OQr7n0ZkJDliMxR0b0BDGIxHTm/zKPfjNp31ggggW4Dlx3pkejkIBpITCTT7smOlmIMInTzkjDnMCwgL6mtJyaS1446OyLse6fgGKzkyfXtY7DKbb8RmYmN7OR3wGO+Y5etyHlFBsLAbxqN9dYqBVtieUclvJS5vb2Z5blZG+q6BfXslq/ECKexAACJcOYSXoz2aq5UCXF/0yTY4NaojYY9++/pwhSBvBA+WMb6GbdmQHW/UI2Zu/beWBAi3v4sil3JlyB+cnyVGBQ1HoHIvtbzJZyroXv5l7u2LvRMjjubUe+7emQHEFRmKaJ4NASaGq6r3t9oygM89XvXLgHLFXQu5GM0TAz76aHhUMhWdnGAfOO3vXz7D4cTk9Zybe2ET+rVymeJIAtDcBxen2yyeYaYU518KkXcR5/kc6vytro/2Tg0oBlgbj9LCJmWkdDuH8345n0ZW191DKRf5eGPKOwAnwWCZvrcDKlWycvdRhOP7OLjvmaCq0bgVAAPU6lTPXqicoVT5BV6uQvHvvH/hgCiAMt46HciTgYIG3x5AkW7hqRZQTt2fgwcw3sl8MkQaBX5oQYEBbRnbky00L2JWO9YAtbwXg2qLaCud39DRiGhqLgIMibOcoN0uWln1rvhKS5e9HTPmH/Yl+66ygyIMs1CgLV3kDL3M9nCOMKF96CzN77jXd/JEhGrL2mrKwMLKhVPAxfU3VZKgfZUiOmCSFgo0ii4genQvLeVz7ih4fc+wqXcHdPQT8UJ6X5QcNfh5THn1X3vckmoJaHHXJ5PvvgntB1ETxxEiD01oBZQYD4ooss+EebecFMkH7p6scimqD1A/EbMGfqj78Sutb0QrGqBGT4BpUdMWjgK4kdoiZxN3i93PVq7glXVOjbVWdd/QjIS0smmAV64DPqYR1zEetF9e4rHRW+OpslTFiSsEWX2R71DxFMAFUlQym+XKe9kS/Ppjk67vVcwhLnVD+YOxjYkdua6eZ2ZBjKrORkfPVjOPaZEalaVIX/DlFJCOuqDUSpiorSFtQq5CqU/Ia2VxWLjuKp64kN+Fotib5xz9bPVELWzwM/k7NwPGj+64chWbiBFJb4JrCZdrA8SEkadH9fs6kZJ7P+lnJzCfvSTAmsGbVDHKv6CUKM2/HcQm8p7Gzf1trkw4y2qG6MuvD7plLsFX1vFRU7XfMEDx1bw/ocHjOOmFadlMUQvtuxdmiE1x5o9+e6DbT/SO1mpJ6ZTDPVZvYNjLTluyRQMBCVvBoCcPTZfEUqijEfStLAIvz9S2t3jIfaUnOAENJ0IMy44LVtxv4IZpFRLm0s9FDBX2TNiyZxfSVnS+KvJEL9RfQS241YHK3s954ifPWE7ymtn25vEA6jEUakUu+ZYOEShotRZGoBpk92nC1zroETn/xMMOPZgu7fHsO2Pnb85bnZxieOkBrX/DeBsJtBaM+Bltoh5B8IhjYtXAHii9xioTNEGmXeQoQJijgSKROUS16/u7LOcnB0AFTdEFStEkfDclelSCuNKSO5JXZV7NGPE+ocrwPCL1akWfqVYbrzPmT/QTthxuBnZycCCKfXEKHdinpBZ1B4pyzJngu7gORq1O/NYA3vmD12Gb7BoV/BnyrFNWit97RDfur9KninjG0a4Qg4cmqjM5ufCgLhLrUQ93xEt1tWt7IklfqLs/Sk00vh1JaNbkl/UQ8DIC/qTYjdKTRwySN06Le9ECqaEI15C/Z1i1GomGrcJQzSyO3o4WTWM62mSuwQ4tW5tGQJJp2ycm3f94226oZ1q0Kkj4AihLO0o/5F6o+c0jHcffx4PuGp96To7Dfyg2gmEgv+wozKtGb5logw0501altU152j+ZInaaBb87aV9JmStJttirLTDI/iqcBvaZl9969/Z+nG9vHyvhUAxlipqv+e8L+wUQu0z1oNDJ85D03ZJaXxE/JXMpalkcjUsKiH+5falLYDASkjUvOglo44kzu4EF4w+KaZEhZ8xeDkkfBUXN6nRkmXy7z2YvxMHIpBSLNx0V+xsQYCcT6MpLIjisD1CFxE+0/8gmSSYY/njuxsfaxirBMltwMsCv1Sn1hJymXa9w5l1FqGwgwdnNkp+LTZ+2FgHwjDc3Wo1OpouAhiEolg0Z4v5O28hwqW5h+dP9mlKP2fH6hzKQtCcqIeEEMqhTe1xQ7KBDSpORz2n350wq7wWDENSu2Gnbgmj73mZX7qSY0S5CUExgMXi0MwCYnmXjKunh/PWHxI6CZFrPx0qPbyOiWokGuWaww8KnFp2sx0SDHEHXepBLzyY/RQWdGs+m6Vw7AG4lxBTXq/kclW8l/xG1X9KeCjjDuQEmI2R8ToFDg2KFch6/JWLzzh1FO5Qhho41TCkWVzIwsmwcPX8T/VP7XXargNF5CfqDYVenl/e6q/Gp8ZW2GctCoElo+0eiyThrJXRbuXYwbne9ZrDjXoaMJU5Ac7FZZlkUBb/UNEFXXtc7Epr3lTkzIDqTPPBx1wYpZVW0doaJK9Znir3J355DOw2qCYRTG9llypgYR70R7SCzAN1vneJcLt7vr31vgSP0rA6vfpdux99BKr6wquCDorYCznLtk9r2gIBT9fXoYIVjVYwa9fpOd1tTF6v1ECjVPeaxkytie9AMqNuiI6GHYZTAlXTpsJUGvujhukoe2oRjZS9hkpwRKdXec5LRXgXacO4ykk2lvfIGipz0tqIDZQ8VKPpLEGjK8/ZopvXLqNyQ70jmIjrYSXjk3bFRXCkOhaOQXAZel/j9nTgX8RtMLxWmtHZncMvBWxL5pf1yOkJEfysc5Mdw0lJYGM1MvKAGlp6ZpMtLvKFZikMt6VoRtCuDREvsnsO++SnteI3EY+dLbbcZ7IPnPVolJJyEV+wgTDF0tCwwtifiCzjtFAU6NOYSPeG4wgol6BvnhoSe9fMfEvSm5/IlNtDqyte73vCrjziv+LmFEvgBRB5R+9lVZ+BKEnxYHnkpMtMGoCRPjjuDjpnX/ZtZ+puaJ9IIS9W4C4AH2Ink53fgNNCo2cOteOaWXX3PaKpm1ze6p+Ukwrioyps8Y94wp93+Lq35xRFqtYZLor5i4DZCFnlDFzHqkSRDDO/3yWMNySkehh8ztWksIQaOcodrq8hzLt52lWbM0rtkkCvhd9PTwsegnpZGVUJ1xaCk9CejEe8eGvTHdO1DdIPY8WmvuRNgwe90WGXnzpy8ulEzMIaZ8BarT0oB59lVGdui3di07U1f7CAFQrzO0Nx21k5j+QQZCqy3oga2NIeR6UWjZz/luqvmekiELArCaRwue5iiMpGZgwfk11qCANTgGGb1sDKVboChHA7HnhD2GDvfYwic5OlvWuCenKooA1qm0EZR2odxiZr0UPOkp63tiq77ZcBTSXePPpSpLMASOefsToE5uethxWsUMbkGHouMc7Rwff/w9XmGPMqhvBgI7N2hwR8fCbB1p7rDU6qJJIHVd6aFuTQn3Qnb02n/IGzmO5mKtgOQBbEPb6BxcHyAA5s4+pJzlTIhitNET2a5fIMXmvHcPRkCRfFwgvbboVAiHgIwjJ3+G4+XSE6KEuBg5v/csyEsUvGZrpzCxS5yNRpl4LXA3Fv5oSgt3qvQFH8ss33YLRFizSRR0EnhUo73v7Epu49FDcyUOPxb227Pl1IRINj9ceGCKy2uX4l/ADO/75t54cmVXPj+m0+HBmfv1v7Jn8rAu14u+hmr0tbqsOoQhsNBb7mLbhRPOr2mEbb/kp8Dknj1ZhTcqAO17wU9DIZQ29jT6sx2GEmcwuVDOWI3WGqaPiI3/T9IAoiT5IByycih8ijAbLFSmo2dKhg8Xb7WEVHivgmN420eesOOVZ40NcuMH+ACjYa7Rkw7UvcAtJmu96mFJd4TQqajcoOvOUE2R+dNeVmr+bIZbKcJJeE1GZ9OLEYr7tBM+DBulIrnKNl8F7p4abBDEKOfmoU3p6BwfLYap4LwdQRba84FCJe9eLu+nuaR70QdO4a0XAnrmb85F+JUQCMzwSHnANq7OmPw1TRIu/wAn98PzKlDGaAKj9RZnrj4waB3tL4LucfZTHjb1BduyJYc+LrUBWajNJURAbQMxC6WsDygxtS6YZeBKxUdJn8zf3EZ3Nw3FElAzvbSdMjcVtjjtk44Et0vUNgyfCDeiO9k4VoSs2u/8CoshwmFKapLqDJvwPmtxga1lkGnfvtxXlm7RrCKhGlxwDQg9w3aRBJy+ijVT5ZJxp5S3gPfBpiYBVWbtkV8TowFAJ6tvDPKdkp0X26mL3QLl+RIoHjV3k/PSgM4jhHTU9hyFKBRFR6yo8Z2VNLjkMNszPxQH9oOe/sPiItuYblkaAf9bk8yLPghaR0tCPOdEDvqPf6qCwuuJgItIC5WGuFetHWazf6iV9Tx+erRB8BwscWo1VVWCOnndbnLel86h4oFdDtge8DVoCxVNt+q9MJt/NNw4OKzZH4z6hP1gmvTo1dITMzyUYMQd4q+jZGkZT8Vl5QStnZ7PECeCS/bIL+e6F914EbxeRj8ykgXpISJEJq7C+ic1Phn+pOHZEVyUMO3PDvP/+Cjayk5dA8Daeu6kKB/v8AC3eBNhljJE9swHUZUVTLG/7afiLkEr4d/0830+P9JS8JeBCP/0KizSXqqvire7LIK/vxD4T6W0wHzhNc0E/+47TPwW8Szr6tcSCcQoswsv8c6a+odme21SkCPEAByAlUfYxez+rjj2u0k5P2e2fKLoPKet/hYlvzPaB8Rfshp1XhRA3lfTqggMDWerjJqOH1Gf9gdYqXANLt3OGo+1rGzcOnUqwnXoGgXvxRKSPnFoibFc14bbgmrS1tnMWfjLSVykB/xbDY078HuGCo2E0hLEmdfYU/p3OfffpJBjFx61VIDLypZnk7LpnzrhdZ8PYakp127oIXdes5RTLoXkxWHojoER7KtoF8IOek3N5olTeTRk2L8RfzAK/GtCI4oTZNs+7yHYihoHkFauGiRj38BpKLEAdjUeZQmt5FKpMoY6RZxkm1WHuUG2mU/6ns4Dn3lAWVFKNKS1E1hhUi8FqCL4+/K/UhR3KqtFnfOqULNK9qtEkpXEmsbcUY6WZAZNXV771va1Bd1ghxU80FPV9rED7p19uyMJtqNha+5KJh+U+c9Y9pKnWafX4gNa9mxdezPeappnug5+G+AVnjBEgfpoZp0lYAhXSjF9MKdX469CjcAfE/mFV7NQFhwc/frAA2/HYXnXAv2gEaYVLVJlfYW1+MuJ123812Z14oouMjxa6PIQ99NTrCGTmwSA7ryZ4NLgZbgZdbrXWO+30Xe97wbvE44tGVwOfPqTCeWSDZPHy3u9LQAUsir3gpV0PnETrfDsi48XgT6h8BSzcaBFplz1GQZnRGH2+y/7Md3dNXyUsr7KG/ojl7ft3aV6dfXrySrXfM+98bLCHdHmXbl5TngomWcE92Qpni2Dx0tswkBCYhPZRhz8MExITS81OP3T7uDERYONyPZPQY15voQ22yexDzHS6EcFko4BVD7yBgEfHG/B7a/GXNtyOWMFnPYICQ/q5+u+lz8dBuVD6BSBvseqQaR0fWMU/QlYCpUaiZHTWFAPed8meHJ7N53SNicO7JAKROou5QM/LAzjnbgmKhuLu8/n/uK0WAKIPPpqm476xUS8xXupugRBCiRIzCgxuLdLayLGBbs6xEO/gxPZktoD/LykpC/IMEIIdel6mfhSck0ANcxfhAzSMGk3w1WV7mBWMAhOrjw3VoQqP39tlWks4gnMfHBnIy6/USKFxb/3W4hWYf0pIHQXf/f7Q0oYuF/SiOxCDPs+xbGVrjTwi9iXlwEaGTFHQ5xiarg5z6KF32ZQfpgwIqoa3HAluGPre7NPulpuqBIwsPsHAP5yGXDXiILxtatnklVtk44ZBu/OytiGUGRNRgJJMGxU55I+cKK6cAHpNEw86r1qiTtwCkLzGQ/jrQmmokj/6XkN+bKFicURFhhJqdzqOhYwryVxql49D6VSN7YM9wrBbeGUOTHmzQRA8THfgV5gx6l3o/AnWddUXcmrKSf1lkApsnFn9TWgjuPs0kud2YSVTe7A51eiSrTjgrgE2w/+fgCFNV/uBTe5LXPE37p3x7PycUhT1qKjAqjKAvQDVLFBbG/hqiwiFMeDf+YiaNx9JDxDfstmbrJRp98/6GvFwFaLnYfWhLbwdRe3z6kIg3W8b/s9vpgiduegZT6e/8DGujmoqZ2O1nS4kUPvD0omrAQpR4ShufCQkCBJF9LRvXHeDddjlwGTBPED1QMWHXm55iGDXFNaTyOuBUA9vrFii8lZimvF0hnQEoQYcx3HRcsYZu85d4EL9BjLDoANEYlUpiPAKGBJ2TZdjeGNp98+8yX6cTM1PrAiZz32EDV0uAbwfXArSQhe704eMiozcD+1MXTUe/kUmBM+zuNmC7r9qjZjrjxaZofqPvOAXX1QoUlVXpahY96qdc3JsNE5jjwrEYa263mXmrar6mp9gVyHREUf4BV7zgDnkn527fQu9qWwMjMX8xKpreWPx8RZMq6TuSom1ThGpHBTndVmNFdt9ZrHq74W5FAzo+5xWA8QISbPWOKdDMV7ljXkYIVdO/Vc3JmLNMQyDUxkNiVRez11jN0x2awAs4y9HJ/q9q+6kUW8qm7hNBUK2CR0fi6A4YRV6N5qtlF5uPa9SZRcB/mNL7jhiiSRI3TirqH2Fv7tUtM+576a7ae3j8o/rw1EQv0yF0Svb3b3646ML1z4eQSQwM+aY0BWUF+OTYvxOn9Zh4W89NK+nsOW5ilIgbdhuVHtgNogonOXWZJ4E0vY4BZdGEY4p8B8cJ8EBwTXsCVQ9A6PHlcMB2D1TIxvvOtq4uwRxIJuG8UaAzGMvQpNxRc0liXAykxHSYGOdiZBQMOq+kgAsqA7fYatTb5LSVgfn0S3nLQobD32cPlmQ6UO60/ldxfmVDzvmVDTvCTbIyIx11pPKjuDuzyWhFCDnROmjYLweL7kIcjwtjsldBPp+XDDzVDY3EL1Saqkm4UozxAgLvCCYhXdgt+mLVusEVhmNgLexrGCdSsVZpxnEhPE3XXH3zQYzWVWpRpVW6dnbEKpUpzesIE7pM+x+A4tTaDvuE7pRnal4ns440LvDTEbiCwAmH590N39pgV0FeHx0wakfegk39Mu9pYHSyptec+b1ad38tl+BsdXwE5i2zU0irwH570Wmr35No0Rnd0k3+YzK7F+uMmRMmOPfV/2bgfzL6xB4e9y1r6QOjGwsG3+QSW9/u8+F4Lc9FSZp0aE8m4LWnaIrPTOnBqkC4x4hu2IIo1qzDmzDXK28x3OXdztTbq/5bjF7OpJY23rt0Bgmr4NqVfKJ0JmBdrnPvngbsINlKW9lK9xN71PiURCYNNcqHOwsqycveVuLXjWxSK2K6XxH2R47mGto4puPKqYHaDR6VBEYU+i+qoK0JaYtHvA0VJLJfE8u1PuxAy02nezw2PT7OG+wNj2ksj0uuS+dcv3ZFAVaqijWHr+eFC2VRgASNkxDpiTu3zJP/EfZHRpI3PZvOKi8CbAC1tQAjmY/iNQkKgPkNSTfd0iaK2ya7uCLn3lvd+MpSCeUnFtxgGcg/ZsbBvDf4y8d68bXVJgagQJF7GMEJpOeKEr854bGZx+ByElnOaVPTo8UPXJaKoM14e/CQYf4viMmOyRll/F8n5XCeS9WRa9/MoRS8vLmKrmX4YNQeElQZPUhhd8u2siUzLeDu/pHOKwp2vZWZr9WS+ykXr02iTiui9OxmWrT3tRiJNicOT0I3CeZrim0aEj4OgJhu406B9X4PFW4mGy6hEe6LmfMB6dE7KG2i6eCGxfyNMAgc8bzgev9iyAtxAw6VwdKdJ2TL+jkgmezatFHG3dCb3G5we7HKTNfuXxkCug1m9QODH6SyIn7rNxc6J3SZLxeFwbGojNvCCNsvRViO6DRA2sPyu/pUJi5wyTIfVwz69dwkURq2xeWkQO8ojgft2f71uHQStFD8ytV6P/wcI4s85cHJWvuvSCmxDipzj00Sou3mF81E5gtj7SlGV091tO9go0hHEsy5ma+Y7vP3C+HLfrvPonta8JToWGMpiPTaYQotobwS/1poyJLFXqC3yMmnrODcf6FUfDlG+MV1xR+8j62O5U/LMA5QLV+UlcHJ0l7jb+2vZ5jaN0R5biOWjQp4/85QaOo/lGLC0XFJbNi5pH9I1yieSj5IIJK4vbjv92TT7S+6mhPPDz8oqsDL2jJTOBOjO5fucu4PzO4iaxNMKnE87M0IjpmCFpR0kyPyphZr/caOPl9kX3bFzcouKUQ8Jqq3/6HCRWGU3xMAbfSwPfCfXuIbQZZwkoVxWbQxk396G+8pTTWyTg7Bh8/M3gIJmk9amp73aQBaSsSOxANe4T9m+auqdwrSLlPPOCRBOLZW7Ss2ZNgJH4gjNYn2fygPQD+wOJA2Kf6fJ80AxBCsn53Wf9kewhfnNwGJs5nnku7/a/5zZu+WXF4Hn5rv2UQO0F9PK/+0eN/6ULcq9VXW60WLDA0BDOHB3z76rMVAzikVEeIia9xk0GD50jYxPTHe1i1zXwkzADfZkkz+W8QHnLxQhx8UMIvD8rQFeCUe3WRNbvuJy2OqG+XIEtSftBwm38gaWGeIJwHBx5D0KSPOpI7z8y0o1z8+FwmbpxIV+oYrHILSHen8OPNuCj3KdC8GpPkCP+sZil2mrZGjIgmp5xPAfzFMuTQxbcUWYoD86QMH3c4ZsBAgNr1SkVM8aU5zkGeOo14WwYJeVG/8wbKKR9yzis6xPGHg2cVK7U467cKAar+ppqQCzAcMgNAEyphTvN29UZjQz7dst5KxVgNBc6sia4x812GF8Af+COmulzokboz5QTbE1cG8cB9pPuAGMFbgP5pbFjmbowAG0xJjXCEI4Ilo68XrzMJtliM3PrEDfBv5jsUfQXjKlCJaN9v6B5SPurmT7xTRKsLQUw7keLaMfghaMXELzq8cQuxT2dVqXpd15a1/j3yOVkefMrVwxz5Y7rLpmDOGZMSWAnWxqype7QjNJWQj/mpNcYu6W7cssDwrJ+MOnfUuOezZYTeEyxosNI+ER33gs6PqdupHWSzO1I5pr80ncwBX4aUOO53djglOJNy0VmJZlKL/22iRg9VW22aNqgEriIXN0ZuRYD8Is1ZOVDvUYfzguSQyNVcv/UzC2n96NpJHkQ3z1iAsuXOjK3eKx9T6tsuiGD5C3mIYoJKZYnOg2l+Za7YuKQO9wwYTqPMZ7NITP4hLlLDojfNEwsHu8yMfcbygkxWaXiNsd0/bQB5k2oDRIEWOKr1ETfHnYWZ9fwME+NG/Kn0KCFmr3filNjWHx/x/x7Q2AGr3/5bpQAKwMwrtD3qMFcx0cejBQKwANfkHzi9U+oAZYkWUFTXwA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images-na.ssl-images-amazon.com/images/I/51lcUmF2jX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09" y="149048"/>
            <a:ext cx="31623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hosts of War: The True Story of a 19-Year-Old 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330" y="149048"/>
            <a:ext cx="3078766" cy="47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de Talker: A Novel about the Navajo Marines of World War Tw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3" y="179740"/>
            <a:ext cx="2150993" cy="38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9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-na.ssl-images-amazon.com/images/I/41aZYIvnMbL._SX329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8" y="465137"/>
            <a:ext cx="31527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to the W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46" y="465137"/>
            <a:ext cx="3072631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to Thin Air: A Personal Account of the Mount Everest Dis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30" y="465137"/>
            <a:ext cx="3074170" cy="47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65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Berlin Sans FB Demi</vt:lpstr>
      <vt:lpstr>Century Gothic</vt:lpstr>
      <vt:lpstr>Mesh</vt:lpstr>
      <vt:lpstr>Reading Non-Fiction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for 2017-2018</dc:title>
  <dc:creator>Sandra Allen</dc:creator>
  <cp:lastModifiedBy>Denise Snyders</cp:lastModifiedBy>
  <cp:revision>3</cp:revision>
  <dcterms:created xsi:type="dcterms:W3CDTF">2017-05-31T20:09:41Z</dcterms:created>
  <dcterms:modified xsi:type="dcterms:W3CDTF">2019-03-21T13:43:37Z</dcterms:modified>
</cp:coreProperties>
</file>